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655300" cy="7562850"/>
  <p:notesSz cx="10655300" cy="75628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08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0050" y="2344483"/>
            <a:ext cx="453390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00100" y="4235196"/>
            <a:ext cx="373380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chemeClr val="bg1"/>
                </a:solidFill>
                <a:latin typeface="Handegypt"/>
                <a:cs typeface="Handegy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e"/>
                <a:cs typeface="Calibr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chemeClr val="bg1"/>
                </a:solidFill>
                <a:latin typeface="Handegypt"/>
                <a:cs typeface="Handegy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6670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747010" y="1739455"/>
            <a:ext cx="232029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5328005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1" i="0">
                <a:solidFill>
                  <a:schemeClr val="bg1"/>
                </a:solidFill>
                <a:latin typeface="Handegypt"/>
                <a:cs typeface="Handegy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3336615" y="173596"/>
            <a:ext cx="12007230" cy="82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1" i="0">
                <a:solidFill>
                  <a:schemeClr val="bg1"/>
                </a:solidFill>
                <a:latin typeface="Handegypt"/>
                <a:cs typeface="Handegy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5009790" y="2592910"/>
            <a:ext cx="15353581" cy="2573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e"/>
                <a:cs typeface="Calibr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13560" y="7033450"/>
            <a:ext cx="17068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670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840480" y="7033450"/>
            <a:ext cx="122682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hyperlink" Target="http://www.barnevakten.no/" TargetMode="External"/><Relationship Id="rId2" Type="http://schemas.openxmlformats.org/officeDocument/2006/relationships/image" Target="../media/image7.png"/><Relationship Id="rId16" Type="http://schemas.openxmlformats.org/officeDocument/2006/relationships/hyperlink" Target="mailto:ullevaalfau@gmail.com" TargetMode="External"/><Relationship Id="rId20" Type="http://schemas.openxmlformats.org/officeDocument/2006/relationships/hyperlink" Target="http://www.116111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g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5328005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607312"/>
            <a:ext cx="4546600" cy="1117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11045" algn="l"/>
              </a:tabLst>
            </a:pPr>
            <a:r>
              <a:rPr sz="8600" dirty="0">
                <a:solidFill>
                  <a:srgbClr val="000000"/>
                </a:solidFill>
                <a:latin typeface="Handegypt"/>
                <a:cs typeface="Handegypt"/>
              </a:rPr>
              <a:t>Bli	med!</a:t>
            </a:r>
            <a:endParaRPr sz="8600">
              <a:latin typeface="Handegypt"/>
              <a:cs typeface="Handegyp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7300" y="1538231"/>
            <a:ext cx="64389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10" dirty="0">
                <a:latin typeface="Calibre"/>
                <a:cs typeface="Calibre"/>
              </a:rPr>
              <a:t>B</a:t>
            </a:r>
            <a:r>
              <a:rPr sz="2700" dirty="0">
                <a:latin typeface="Calibre"/>
                <a:cs typeface="Calibre"/>
              </a:rPr>
              <a:t>arn</a:t>
            </a:r>
            <a:endParaRPr sz="2700">
              <a:latin typeface="Calibre"/>
              <a:cs typeface="Calibr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088007"/>
            <a:ext cx="3095993" cy="5471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3299" y="846454"/>
            <a:ext cx="3627754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000" spc="5" dirty="0">
                <a:latin typeface="Calibre Light"/>
                <a:cs typeface="Calibre Light"/>
              </a:rPr>
              <a:t>D</a:t>
            </a:r>
            <a:r>
              <a:rPr sz="1000" dirty="0">
                <a:latin typeface="Calibre Light"/>
                <a:cs typeface="Calibre Light"/>
              </a:rPr>
              <a:t>enne b</a:t>
            </a:r>
            <a:r>
              <a:rPr sz="1000" spc="-15" dirty="0">
                <a:latin typeface="Calibre Light"/>
                <a:cs typeface="Calibre Light"/>
              </a:rPr>
              <a:t>r</a:t>
            </a:r>
            <a:r>
              <a:rPr sz="1000" dirty="0">
                <a:latin typeface="Calibre Light"/>
                <a:cs typeface="Calibre Light"/>
              </a:rPr>
              <a:t>osjy</a:t>
            </a:r>
            <a:r>
              <a:rPr sz="1000" spc="-15" dirty="0">
                <a:latin typeface="Calibre Light"/>
                <a:cs typeface="Calibre Light"/>
              </a:rPr>
              <a:t>r</a:t>
            </a:r>
            <a:r>
              <a:rPr sz="1000" dirty="0">
                <a:latin typeface="Calibre Light"/>
                <a:cs typeface="Calibre Light"/>
              </a:rPr>
              <a:t>en er laget </a:t>
            </a:r>
            <a:r>
              <a:rPr sz="1000" spc="-10" dirty="0">
                <a:latin typeface="Calibre Light"/>
                <a:cs typeface="Calibre Light"/>
              </a:rPr>
              <a:t>a</a:t>
            </a:r>
            <a:r>
              <a:rPr sz="1000" dirty="0">
                <a:latin typeface="Calibre Light"/>
                <a:cs typeface="Calibre Light"/>
              </a:rPr>
              <a:t>v el</a:t>
            </a:r>
            <a:r>
              <a:rPr sz="1000" spc="-5" dirty="0">
                <a:latin typeface="Calibre Light"/>
                <a:cs typeface="Calibre Light"/>
              </a:rPr>
              <a:t>e</a:t>
            </a:r>
            <a:r>
              <a:rPr sz="1000" dirty="0">
                <a:latin typeface="Calibre Light"/>
                <a:cs typeface="Calibre Light"/>
              </a:rPr>
              <a:t>v</a:t>
            </a:r>
            <a:r>
              <a:rPr sz="1000" spc="-10" dirty="0">
                <a:latin typeface="Calibre Light"/>
                <a:cs typeface="Calibre Light"/>
              </a:rPr>
              <a:t>r</a:t>
            </a:r>
            <a:r>
              <a:rPr sz="1000" dirty="0">
                <a:latin typeface="Calibre Light"/>
                <a:cs typeface="Calibre Light"/>
              </a:rPr>
              <a:t>ådet og </a:t>
            </a:r>
            <a:r>
              <a:rPr sz="1000" spc="-25" dirty="0">
                <a:latin typeface="Calibre Light"/>
                <a:cs typeface="Calibre Light"/>
              </a:rPr>
              <a:t>F</a:t>
            </a:r>
            <a:r>
              <a:rPr sz="1000" spc="-15" dirty="0">
                <a:latin typeface="Calibre Light"/>
                <a:cs typeface="Calibre Light"/>
              </a:rPr>
              <a:t>A</a:t>
            </a:r>
            <a:r>
              <a:rPr sz="1000" dirty="0">
                <a:latin typeface="Calibre Light"/>
                <a:cs typeface="Calibre Light"/>
              </a:rPr>
              <a:t>U </a:t>
            </a:r>
            <a:r>
              <a:rPr sz="1000" spc="-10" dirty="0">
                <a:latin typeface="Calibre Light"/>
                <a:cs typeface="Calibre Light"/>
              </a:rPr>
              <a:t>v</a:t>
            </a:r>
            <a:r>
              <a:rPr sz="1000" dirty="0">
                <a:latin typeface="Calibre Light"/>
                <a:cs typeface="Calibre Light"/>
              </a:rPr>
              <a:t>ed Ull</a:t>
            </a:r>
            <a:r>
              <a:rPr sz="1000" spc="-5" dirty="0">
                <a:latin typeface="Calibre Light"/>
                <a:cs typeface="Calibre Light"/>
              </a:rPr>
              <a:t>e</a:t>
            </a:r>
            <a:r>
              <a:rPr sz="1000" spc="-10" dirty="0">
                <a:latin typeface="Calibre Light"/>
                <a:cs typeface="Calibre Light"/>
              </a:rPr>
              <a:t>v</a:t>
            </a:r>
            <a:r>
              <a:rPr sz="1000" dirty="0">
                <a:latin typeface="Calibre Light"/>
                <a:cs typeface="Calibre Light"/>
              </a:rPr>
              <a:t>ål s</a:t>
            </a:r>
            <a:r>
              <a:rPr sz="1000" spc="-15" dirty="0">
                <a:latin typeface="Calibre Light"/>
                <a:cs typeface="Calibre Light"/>
              </a:rPr>
              <a:t>k</a:t>
            </a:r>
            <a:r>
              <a:rPr sz="1000" dirty="0">
                <a:latin typeface="Calibre Light"/>
                <a:cs typeface="Calibre Light"/>
              </a:rPr>
              <a:t>ole i dialog med s</a:t>
            </a:r>
            <a:r>
              <a:rPr sz="1000" spc="-15" dirty="0">
                <a:latin typeface="Calibre Light"/>
                <a:cs typeface="Calibre Light"/>
              </a:rPr>
              <a:t>k</a:t>
            </a:r>
            <a:r>
              <a:rPr sz="1000" dirty="0">
                <a:latin typeface="Calibre Light"/>
                <a:cs typeface="Calibre Light"/>
              </a:rPr>
              <a:t>olens ledelse.</a:t>
            </a:r>
            <a:endParaRPr sz="1000">
              <a:latin typeface="Calibre Light"/>
              <a:cs typeface="Calibre Light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Calibre Light"/>
                <a:cs typeface="Calibre Light"/>
              </a:rPr>
              <a:t>1. u</a:t>
            </a:r>
            <a:r>
              <a:rPr sz="1000" spc="-5" dirty="0">
                <a:latin typeface="Calibre Light"/>
                <a:cs typeface="Calibre Light"/>
              </a:rPr>
              <a:t>t</a:t>
            </a:r>
            <a:r>
              <a:rPr sz="1000" dirty="0">
                <a:latin typeface="Calibre Light"/>
                <a:cs typeface="Calibre Light"/>
              </a:rPr>
              <a:t>g</a:t>
            </a:r>
            <a:r>
              <a:rPr sz="1000" spc="-10" dirty="0">
                <a:latin typeface="Calibre Light"/>
                <a:cs typeface="Calibre Light"/>
              </a:rPr>
              <a:t>av</a:t>
            </a:r>
            <a:r>
              <a:rPr sz="1000" dirty="0">
                <a:latin typeface="Calibre Light"/>
                <a:cs typeface="Calibre Light"/>
              </a:rPr>
              <a:t>e, mai 2</a:t>
            </a:r>
            <a:r>
              <a:rPr sz="1000" spc="-20" dirty="0">
                <a:latin typeface="Calibre Light"/>
                <a:cs typeface="Calibre Light"/>
              </a:rPr>
              <a:t>0</a:t>
            </a:r>
            <a:r>
              <a:rPr sz="1000" dirty="0">
                <a:latin typeface="Calibre Light"/>
                <a:cs typeface="Calibre Light"/>
              </a:rPr>
              <a:t>15</a:t>
            </a:r>
            <a:endParaRPr sz="1000">
              <a:latin typeface="Calibre Light"/>
              <a:cs typeface="Calibre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299" y="1456054"/>
            <a:ext cx="261175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20" dirty="0">
                <a:latin typeface="Calibre Light"/>
                <a:cs typeface="Calibre Light"/>
              </a:rPr>
              <a:t>K</a:t>
            </a:r>
            <a:r>
              <a:rPr sz="1000" dirty="0">
                <a:latin typeface="Calibre Light"/>
                <a:cs typeface="Calibre Light"/>
              </a:rPr>
              <a:t>ostnader til trykk dek</a:t>
            </a:r>
            <a:r>
              <a:rPr sz="1000" spc="-15" dirty="0">
                <a:latin typeface="Calibre Light"/>
                <a:cs typeface="Calibre Light"/>
              </a:rPr>
              <a:t>k</a:t>
            </a:r>
            <a:r>
              <a:rPr sz="1000" dirty="0">
                <a:latin typeface="Calibre Light"/>
                <a:cs typeface="Calibre Light"/>
              </a:rPr>
              <a:t>et </a:t>
            </a:r>
            <a:r>
              <a:rPr sz="1000" spc="-10" dirty="0">
                <a:latin typeface="Calibre Light"/>
                <a:cs typeface="Calibre Light"/>
              </a:rPr>
              <a:t>a</a:t>
            </a:r>
            <a:r>
              <a:rPr sz="1000" dirty="0">
                <a:latin typeface="Calibre Light"/>
                <a:cs typeface="Calibre Light"/>
              </a:rPr>
              <a:t>v sti</a:t>
            </a:r>
            <a:r>
              <a:rPr sz="1000" spc="5" dirty="0">
                <a:latin typeface="Calibre Light"/>
                <a:cs typeface="Calibre Light"/>
              </a:rPr>
              <a:t>f</a:t>
            </a:r>
            <a:r>
              <a:rPr sz="1000" spc="-5" dirty="0">
                <a:latin typeface="Calibre Light"/>
                <a:cs typeface="Calibre Light"/>
              </a:rPr>
              <a:t>t</a:t>
            </a:r>
            <a:r>
              <a:rPr sz="1000" dirty="0">
                <a:latin typeface="Calibre Light"/>
                <a:cs typeface="Calibre Light"/>
              </a:rPr>
              <a:t>elsen «Ideer </a:t>
            </a:r>
            <a:r>
              <a:rPr sz="1000" spc="-5" dirty="0">
                <a:latin typeface="Calibre Light"/>
                <a:cs typeface="Calibre Light"/>
              </a:rPr>
              <a:t>f</a:t>
            </a:r>
            <a:r>
              <a:rPr sz="1000" dirty="0">
                <a:latin typeface="Calibre Light"/>
                <a:cs typeface="Calibre Light"/>
              </a:rPr>
              <a:t>or li</a:t>
            </a:r>
            <a:r>
              <a:rPr sz="1000" spc="-10" dirty="0">
                <a:latin typeface="Calibre Light"/>
                <a:cs typeface="Calibre Light"/>
              </a:rPr>
              <a:t>v</a:t>
            </a:r>
            <a:r>
              <a:rPr sz="1000" dirty="0">
                <a:latin typeface="Calibre Light"/>
                <a:cs typeface="Calibre Light"/>
              </a:rPr>
              <a:t>et».</a:t>
            </a:r>
            <a:endParaRPr sz="1000">
              <a:latin typeface="Calibre Light"/>
              <a:cs typeface="Calibre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299" y="1760854"/>
            <a:ext cx="29870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Calibre Light"/>
                <a:cs typeface="Calibre Light"/>
              </a:rPr>
              <a:t>Alle </a:t>
            </a:r>
            <a:r>
              <a:rPr sz="1000" spc="-5" dirty="0">
                <a:latin typeface="Calibre Light"/>
                <a:cs typeface="Calibre Light"/>
              </a:rPr>
              <a:t>t</a:t>
            </a:r>
            <a:r>
              <a:rPr sz="1000" dirty="0">
                <a:latin typeface="Calibre Light"/>
                <a:cs typeface="Calibre Light"/>
              </a:rPr>
              <a:t>egninger er laget </a:t>
            </a:r>
            <a:r>
              <a:rPr sz="1000" spc="-10" dirty="0">
                <a:latin typeface="Calibre Light"/>
                <a:cs typeface="Calibre Light"/>
              </a:rPr>
              <a:t>a</a:t>
            </a:r>
            <a:r>
              <a:rPr sz="1000" dirty="0">
                <a:latin typeface="Calibre Light"/>
                <a:cs typeface="Calibre Light"/>
              </a:rPr>
              <a:t>v el</a:t>
            </a:r>
            <a:r>
              <a:rPr sz="1000" spc="-5" dirty="0">
                <a:latin typeface="Calibre Light"/>
                <a:cs typeface="Calibre Light"/>
              </a:rPr>
              <a:t>e</a:t>
            </a:r>
            <a:r>
              <a:rPr sz="1000" spc="-10" dirty="0">
                <a:latin typeface="Calibre Light"/>
                <a:cs typeface="Calibre Light"/>
              </a:rPr>
              <a:t>v</a:t>
            </a:r>
            <a:r>
              <a:rPr sz="1000" dirty="0">
                <a:latin typeface="Calibre Light"/>
                <a:cs typeface="Calibre Light"/>
              </a:rPr>
              <a:t>er på 1. - 4. trinn på Ull</a:t>
            </a:r>
            <a:r>
              <a:rPr sz="1000" spc="-10" dirty="0">
                <a:latin typeface="Calibre Light"/>
                <a:cs typeface="Calibre Light"/>
              </a:rPr>
              <a:t>ev</a:t>
            </a:r>
            <a:r>
              <a:rPr sz="1000" dirty="0">
                <a:latin typeface="Calibre Light"/>
                <a:cs typeface="Calibre Light"/>
              </a:rPr>
              <a:t>ål s</a:t>
            </a:r>
            <a:r>
              <a:rPr sz="1000" spc="-15" dirty="0">
                <a:latin typeface="Calibre Light"/>
                <a:cs typeface="Calibre Light"/>
              </a:rPr>
              <a:t>k</a:t>
            </a:r>
            <a:r>
              <a:rPr sz="1000" dirty="0">
                <a:latin typeface="Calibre Light"/>
                <a:cs typeface="Calibre Light"/>
              </a:rPr>
              <a:t>ole.</a:t>
            </a:r>
            <a:endParaRPr sz="1000">
              <a:latin typeface="Calibre Light"/>
              <a:cs typeface="Calibre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70002" y="5082006"/>
            <a:ext cx="4185996" cy="247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28900" y="835483"/>
            <a:ext cx="22390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Calibre"/>
                <a:cs typeface="Calibre"/>
              </a:rPr>
              <a:t>Kjæ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el</a:t>
            </a:r>
            <a:r>
              <a:rPr sz="1600" spc="-10" dirty="0">
                <a:latin typeface="Calibre"/>
                <a:cs typeface="Calibre"/>
              </a:rPr>
              <a:t>e</a:t>
            </a:r>
            <a:r>
              <a:rPr sz="1600" dirty="0">
                <a:latin typeface="Calibre"/>
                <a:cs typeface="Calibre"/>
              </a:rPr>
              <a:t>v 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ed Ull</a:t>
            </a:r>
            <a:r>
              <a:rPr sz="1600" spc="-10" dirty="0">
                <a:latin typeface="Calibre"/>
                <a:cs typeface="Calibre"/>
              </a:rPr>
              <a:t>e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ål 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ole,</a:t>
            </a:r>
            <a:endParaRPr sz="1600">
              <a:latin typeface="Calibre"/>
              <a:cs typeface="Calibr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8900" y="1323163"/>
            <a:ext cx="387794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dirty="0">
                <a:latin typeface="Calibre"/>
                <a:cs typeface="Calibre"/>
              </a:rPr>
              <a:t>Vi går ik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 ba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på 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olen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or å læ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å lese, skri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 og 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egne. Vi læ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er også å 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sammen.</a:t>
            </a:r>
            <a:endParaRPr sz="1600">
              <a:latin typeface="Calibre"/>
              <a:cs typeface="Calibr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8900" y="2054683"/>
            <a:ext cx="3974465" cy="359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3995">
              <a:lnSpc>
                <a:spcPct val="100000"/>
              </a:lnSpc>
            </a:pPr>
            <a:r>
              <a:rPr sz="1600" spc="5" dirty="0">
                <a:latin typeface="Calibre"/>
                <a:cs typeface="Calibre"/>
              </a:rPr>
              <a:t>D</a:t>
            </a:r>
            <a:r>
              <a:rPr sz="1600" dirty="0">
                <a:latin typeface="Calibre"/>
                <a:cs typeface="Calibre"/>
              </a:rPr>
              <a:t>et er ik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 alltid let</a:t>
            </a:r>
            <a:r>
              <a:rPr sz="1600" spc="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. Noen ganger k</a:t>
            </a:r>
            <a:r>
              <a:rPr sz="1600" spc="-20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angler vi, vi blir lei oss, vi så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er and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e. Noen barn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øler seg</a:t>
            </a:r>
            <a:endParaRPr sz="1600">
              <a:latin typeface="Calibre"/>
              <a:cs typeface="Calibre"/>
            </a:endParaRPr>
          </a:p>
          <a:p>
            <a:pPr marL="12700" marR="161925">
              <a:lnSpc>
                <a:spcPct val="100000"/>
              </a:lnSpc>
            </a:pPr>
            <a:r>
              <a:rPr sz="1600" dirty="0">
                <a:latin typeface="Calibre"/>
                <a:cs typeface="Calibre"/>
              </a:rPr>
              <a:t>u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en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6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. Noen oppl</a:t>
            </a:r>
            <a:r>
              <a:rPr sz="1600" spc="-10" dirty="0">
                <a:latin typeface="Calibre"/>
                <a:cs typeface="Calibre"/>
              </a:rPr>
              <a:t>e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er mobbing og u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es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enging. </a:t>
            </a:r>
            <a:r>
              <a:rPr sz="1600" spc="5" dirty="0">
                <a:latin typeface="Calibre"/>
                <a:cs typeface="Calibre"/>
              </a:rPr>
              <a:t>D</a:t>
            </a:r>
            <a:r>
              <a:rPr sz="1600" dirty="0">
                <a:latin typeface="Calibre"/>
                <a:cs typeface="Calibre"/>
              </a:rPr>
              <a:t>et skjer også på Ull</a:t>
            </a:r>
            <a:r>
              <a:rPr sz="1600" spc="-10" dirty="0">
                <a:latin typeface="Calibre"/>
                <a:cs typeface="Calibre"/>
              </a:rPr>
              <a:t>e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ål 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ole.</a:t>
            </a:r>
            <a:endParaRPr sz="1600">
              <a:latin typeface="Calibre"/>
              <a:cs typeface="Calibre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Calibre"/>
                <a:cs typeface="Calibre"/>
              </a:rPr>
              <a:t>Nå i</a:t>
            </a:r>
            <a:r>
              <a:rPr sz="1600" spc="-10" dirty="0">
                <a:latin typeface="Calibre"/>
                <a:cs typeface="Calibre"/>
              </a:rPr>
              <a:t>n</a:t>
            </a:r>
            <a:r>
              <a:rPr sz="1600" dirty="0">
                <a:latin typeface="Calibre"/>
                <a:cs typeface="Calibre"/>
              </a:rPr>
              <a:t>vi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er vi deg til å</a:t>
            </a:r>
            <a:r>
              <a:rPr sz="1600" spc="-15" dirty="0">
                <a:latin typeface="Calibre"/>
                <a:cs typeface="Calibre"/>
              </a:rPr>
              <a:t> </a:t>
            </a:r>
            <a:r>
              <a:rPr sz="1400" b="1" dirty="0">
                <a:latin typeface="Handegypt"/>
                <a:cs typeface="Handegypt"/>
              </a:rPr>
              <a:t>bli med</a:t>
            </a:r>
            <a:r>
              <a:rPr sz="1400" b="1" spc="-140" dirty="0">
                <a:latin typeface="Handegypt"/>
                <a:cs typeface="Handegypt"/>
              </a:rPr>
              <a:t> </a:t>
            </a:r>
            <a:r>
              <a:rPr sz="1600" dirty="0">
                <a:latin typeface="Calibre"/>
                <a:cs typeface="Calibre"/>
              </a:rPr>
              <a:t>slik </a:t>
            </a:r>
            <a:r>
              <a:rPr sz="1600" spc="-5" dirty="0">
                <a:latin typeface="Calibre"/>
                <a:cs typeface="Calibre"/>
              </a:rPr>
              <a:t>a</a:t>
            </a:r>
            <a:r>
              <a:rPr sz="1600" dirty="0">
                <a:latin typeface="Calibre"/>
                <a:cs typeface="Calibre"/>
              </a:rPr>
              <a:t>t 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oledagen 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an bli enda bed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or enda fle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e. Vi har laget noen </a:t>
            </a:r>
            <a:r>
              <a:rPr sz="1600" spc="-20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åd om </a:t>
            </a:r>
            <a:r>
              <a:rPr sz="1600" spc="-10" dirty="0">
                <a:latin typeface="Calibre"/>
                <a:cs typeface="Calibre"/>
              </a:rPr>
              <a:t>h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a du 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an gjø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e.</a:t>
            </a:r>
            <a:endParaRPr sz="1600">
              <a:latin typeface="Calibre"/>
              <a:cs typeface="Calibre"/>
            </a:endParaRPr>
          </a:p>
          <a:p>
            <a:pPr marL="12700" algn="just">
              <a:lnSpc>
                <a:spcPct val="100000"/>
              </a:lnSpc>
            </a:pPr>
            <a:r>
              <a:rPr sz="1400" b="1" dirty="0">
                <a:latin typeface="Handegypt"/>
                <a:cs typeface="Handegypt"/>
              </a:rPr>
              <a:t>Bli med</a:t>
            </a:r>
            <a:r>
              <a:rPr sz="1400" b="1" spc="-140" dirty="0">
                <a:latin typeface="Handegypt"/>
                <a:cs typeface="Handegypt"/>
              </a:rPr>
              <a:t> </a:t>
            </a:r>
            <a:r>
              <a:rPr sz="1600" dirty="0">
                <a:latin typeface="Calibre"/>
                <a:cs typeface="Calibre"/>
              </a:rPr>
              <a:t>og 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 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a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på på klasse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ame</a:t>
            </a:r>
            <a:r>
              <a:rPr sz="1600" spc="-20" dirty="0">
                <a:latin typeface="Calibre"/>
                <a:cs typeface="Calibre"/>
              </a:rPr>
              <a:t>r</a:t>
            </a:r>
            <a:r>
              <a:rPr sz="1600" spc="-5" dirty="0">
                <a:latin typeface="Calibre"/>
                <a:cs typeface="Calibre"/>
              </a:rPr>
              <a:t>a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ene dine.</a:t>
            </a:r>
            <a:endParaRPr sz="1600">
              <a:latin typeface="Calibre"/>
              <a:cs typeface="Calibre"/>
            </a:endParaRPr>
          </a:p>
          <a:p>
            <a:pPr marL="12700" algn="just">
              <a:lnSpc>
                <a:spcPct val="100000"/>
              </a:lnSpc>
            </a:pPr>
            <a:r>
              <a:rPr sz="1400" b="1" dirty="0">
                <a:latin typeface="Handegypt"/>
                <a:cs typeface="Handegypt"/>
              </a:rPr>
              <a:t>Bli med</a:t>
            </a:r>
            <a:r>
              <a:rPr sz="1400" b="1" spc="-140" dirty="0">
                <a:latin typeface="Handegypt"/>
                <a:cs typeface="Handegypt"/>
              </a:rPr>
              <a:t> </a:t>
            </a:r>
            <a:r>
              <a:rPr sz="1600" dirty="0">
                <a:latin typeface="Calibre"/>
                <a:cs typeface="Calibre"/>
              </a:rPr>
              <a:t>og si f</a:t>
            </a:r>
            <a:r>
              <a:rPr sz="1600" spc="-20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a </a:t>
            </a:r>
            <a:r>
              <a:rPr sz="1600" spc="-10" dirty="0">
                <a:latin typeface="Calibre"/>
                <a:cs typeface="Calibre"/>
              </a:rPr>
              <a:t>h</a:t>
            </a:r>
            <a:r>
              <a:rPr sz="1600" dirty="0">
                <a:latin typeface="Calibre"/>
                <a:cs typeface="Calibre"/>
              </a:rPr>
              <a:t>vis noen ik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 har det b</a:t>
            </a:r>
            <a:r>
              <a:rPr sz="1600" spc="-20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a.</a:t>
            </a:r>
            <a:endParaRPr sz="1600">
              <a:latin typeface="Calibre"/>
              <a:cs typeface="Calibre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319405" indent="-635">
              <a:lnSpc>
                <a:spcPct val="100000"/>
              </a:lnSpc>
            </a:pPr>
            <a:r>
              <a:rPr sz="1400" b="1" dirty="0">
                <a:latin typeface="Handegypt"/>
                <a:cs typeface="Handegypt"/>
              </a:rPr>
              <a:t>Bli med</a:t>
            </a:r>
            <a:r>
              <a:rPr sz="1400" b="1" spc="-140" dirty="0">
                <a:latin typeface="Handegypt"/>
                <a:cs typeface="Handegypt"/>
              </a:rPr>
              <a:t> </a:t>
            </a:r>
            <a:r>
              <a:rPr sz="1600" dirty="0">
                <a:latin typeface="Calibre"/>
                <a:cs typeface="Calibre"/>
              </a:rPr>
              <a:t>og gjør Ull</a:t>
            </a:r>
            <a:r>
              <a:rPr sz="1600" spc="-10" dirty="0">
                <a:latin typeface="Calibre"/>
                <a:cs typeface="Calibre"/>
              </a:rPr>
              <a:t>e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ål 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ole til 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dens bes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 s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ed å 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e!</a:t>
            </a:r>
            <a:endParaRPr sz="1600">
              <a:latin typeface="Calibre"/>
              <a:cs typeface="Calibre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dirty="0">
                <a:latin typeface="Calibre"/>
                <a:cs typeface="Calibre"/>
              </a:rPr>
              <a:t>Hilsen el</a:t>
            </a:r>
            <a:r>
              <a:rPr sz="1600" spc="-10" dirty="0">
                <a:latin typeface="Calibre"/>
                <a:cs typeface="Calibre"/>
              </a:rPr>
              <a:t>e</a:t>
            </a:r>
            <a:r>
              <a:rPr sz="1600" dirty="0">
                <a:latin typeface="Calibre"/>
                <a:cs typeface="Calibre"/>
              </a:rPr>
              <a:t>v</a:t>
            </a:r>
            <a:r>
              <a:rPr sz="1600" spc="-20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ådet 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ed Ull</a:t>
            </a:r>
            <a:r>
              <a:rPr sz="1600" spc="-10" dirty="0">
                <a:latin typeface="Calibre"/>
                <a:cs typeface="Calibre"/>
              </a:rPr>
              <a:t>e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ål 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ole</a:t>
            </a:r>
            <a:endParaRPr sz="1600">
              <a:latin typeface="Calibre"/>
              <a:cs typeface="Calibr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9972001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9299" y="541529"/>
            <a:ext cx="9334500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28164" algn="l"/>
                <a:tab pos="2987040" algn="l"/>
                <a:tab pos="5109845" algn="l"/>
                <a:tab pos="6891655" algn="l"/>
                <a:tab pos="8388350" algn="l"/>
              </a:tabLst>
            </a:pPr>
            <a:r>
              <a:rPr sz="7200" b="0" dirty="0">
                <a:solidFill>
                  <a:srgbClr val="000000"/>
                </a:solidFill>
                <a:latin typeface="Handegypt"/>
                <a:cs typeface="Handegypt"/>
              </a:rPr>
              <a:t>Det	er	fint	når	jeg	...</a:t>
            </a:r>
            <a:endParaRPr sz="7200">
              <a:latin typeface="Handegypt"/>
              <a:cs typeface="Handegyp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55299" y="2232909"/>
            <a:ext cx="4471035" cy="232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804" indent="-205104">
              <a:lnSpc>
                <a:spcPct val="100000"/>
              </a:lnSpc>
              <a:buChar char="•"/>
              <a:tabLst>
                <a:tab pos="217804" algn="l"/>
              </a:tabLst>
            </a:pPr>
            <a:r>
              <a:rPr sz="1700" spc="-20" dirty="0">
                <a:latin typeface="Calibre"/>
                <a:cs typeface="Calibre"/>
              </a:rPr>
              <a:t>f</a:t>
            </a:r>
            <a:r>
              <a:rPr sz="1700" dirty="0">
                <a:latin typeface="Calibre"/>
                <a:cs typeface="Calibre"/>
              </a:rPr>
              <a:t>år </a:t>
            </a:r>
            <a:r>
              <a:rPr sz="1700" spc="-25" dirty="0">
                <a:latin typeface="Calibre"/>
                <a:cs typeface="Calibre"/>
              </a:rPr>
              <a:t>v</a:t>
            </a:r>
            <a:r>
              <a:rPr sz="1700" dirty="0">
                <a:latin typeface="Calibre"/>
                <a:cs typeface="Calibre"/>
              </a:rPr>
              <a:t>æ</a:t>
            </a:r>
            <a:r>
              <a:rPr sz="1700" spc="-25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e med på le</a:t>
            </a:r>
            <a:r>
              <a:rPr sz="1700" spc="-25" dirty="0">
                <a:latin typeface="Calibre"/>
                <a:cs typeface="Calibre"/>
              </a:rPr>
              <a:t>k</a:t>
            </a:r>
            <a:r>
              <a:rPr sz="1700" dirty="0">
                <a:latin typeface="Calibre"/>
                <a:cs typeface="Calibre"/>
              </a:rPr>
              <a:t>en.</a:t>
            </a:r>
            <a:endParaRPr sz="1700">
              <a:latin typeface="Calibre"/>
              <a:cs typeface="Calibre"/>
            </a:endParaRPr>
          </a:p>
          <a:p>
            <a:pPr marL="217804" indent="-205104">
              <a:lnSpc>
                <a:spcPct val="100000"/>
              </a:lnSpc>
              <a:buChar char="•"/>
              <a:tabLst>
                <a:tab pos="217804" algn="l"/>
              </a:tabLst>
            </a:pPr>
            <a:r>
              <a:rPr sz="1700" dirty="0">
                <a:latin typeface="Calibre"/>
                <a:cs typeface="Calibre"/>
              </a:rPr>
              <a:t>i</a:t>
            </a:r>
            <a:r>
              <a:rPr sz="1700" spc="-10" dirty="0">
                <a:latin typeface="Calibre"/>
                <a:cs typeface="Calibre"/>
              </a:rPr>
              <a:t>n</a:t>
            </a:r>
            <a:r>
              <a:rPr sz="1700" dirty="0">
                <a:latin typeface="Calibre"/>
                <a:cs typeface="Calibre"/>
              </a:rPr>
              <a:t>vi</a:t>
            </a:r>
            <a:r>
              <a:rPr sz="1700" spc="-10" dirty="0">
                <a:latin typeface="Calibre"/>
                <a:cs typeface="Calibre"/>
              </a:rPr>
              <a:t>t</a:t>
            </a:r>
            <a:r>
              <a:rPr sz="1700" dirty="0">
                <a:latin typeface="Calibre"/>
                <a:cs typeface="Calibre"/>
              </a:rPr>
              <a:t>e</a:t>
            </a:r>
            <a:r>
              <a:rPr sz="1700" spc="-25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es til bu</a:t>
            </a:r>
            <a:r>
              <a:rPr sz="1700" spc="-10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sdager eller and</a:t>
            </a:r>
            <a:r>
              <a:rPr sz="1700" spc="-25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e ting som skje</a:t>
            </a:r>
            <a:r>
              <a:rPr sz="1700" spc="-70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.</a:t>
            </a:r>
            <a:endParaRPr sz="1700">
              <a:latin typeface="Calibre"/>
              <a:cs typeface="Calibre"/>
            </a:endParaRPr>
          </a:p>
          <a:p>
            <a:pPr marL="217804" indent="-205104">
              <a:lnSpc>
                <a:spcPct val="100000"/>
              </a:lnSpc>
              <a:buChar char="•"/>
              <a:tabLst>
                <a:tab pos="217804" algn="l"/>
              </a:tabLst>
            </a:pPr>
            <a:r>
              <a:rPr sz="1700" spc="-20" dirty="0">
                <a:latin typeface="Calibre"/>
                <a:cs typeface="Calibre"/>
              </a:rPr>
              <a:t>f</a:t>
            </a:r>
            <a:r>
              <a:rPr sz="1700" dirty="0">
                <a:latin typeface="Calibre"/>
                <a:cs typeface="Calibre"/>
              </a:rPr>
              <a:t>år </a:t>
            </a:r>
            <a:r>
              <a:rPr sz="1700" spc="-25" dirty="0">
                <a:latin typeface="Calibre"/>
                <a:cs typeface="Calibre"/>
              </a:rPr>
              <a:t>v</a:t>
            </a:r>
            <a:r>
              <a:rPr sz="1700" dirty="0">
                <a:latin typeface="Calibre"/>
                <a:cs typeface="Calibre"/>
              </a:rPr>
              <a:t>æ</a:t>
            </a:r>
            <a:r>
              <a:rPr sz="1700" spc="-25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e meg sel</a:t>
            </a:r>
            <a:r>
              <a:rPr sz="1700" spc="-80" dirty="0">
                <a:latin typeface="Calibre"/>
                <a:cs typeface="Calibre"/>
              </a:rPr>
              <a:t>v</a:t>
            </a:r>
            <a:r>
              <a:rPr sz="1700" dirty="0">
                <a:latin typeface="Calibre"/>
                <a:cs typeface="Calibre"/>
              </a:rPr>
              <a:t>.</a:t>
            </a:r>
            <a:endParaRPr sz="1700">
              <a:latin typeface="Calibre"/>
              <a:cs typeface="Calibre"/>
            </a:endParaRPr>
          </a:p>
          <a:p>
            <a:pPr marL="217804" indent="-205104">
              <a:lnSpc>
                <a:spcPct val="100000"/>
              </a:lnSpc>
              <a:buChar char="•"/>
              <a:tabLst>
                <a:tab pos="217804" algn="l"/>
              </a:tabLst>
            </a:pPr>
            <a:r>
              <a:rPr sz="1700" spc="-20" dirty="0">
                <a:latin typeface="Calibre"/>
                <a:cs typeface="Calibre"/>
              </a:rPr>
              <a:t>f</a:t>
            </a:r>
            <a:r>
              <a:rPr sz="1700" dirty="0">
                <a:latin typeface="Calibre"/>
                <a:cs typeface="Calibre"/>
              </a:rPr>
              <a:t>år bes</a:t>
            </a:r>
            <a:r>
              <a:rPr sz="1700" spc="-10" dirty="0">
                <a:latin typeface="Calibre"/>
                <a:cs typeface="Calibre"/>
              </a:rPr>
              <a:t>t</a:t>
            </a:r>
            <a:r>
              <a:rPr sz="1700" dirty="0">
                <a:latin typeface="Calibre"/>
                <a:cs typeface="Calibre"/>
              </a:rPr>
              <a:t>emme </a:t>
            </a:r>
            <a:r>
              <a:rPr sz="1700" spc="-10" dirty="0">
                <a:latin typeface="Calibre"/>
                <a:cs typeface="Calibre"/>
              </a:rPr>
              <a:t>h</a:t>
            </a:r>
            <a:r>
              <a:rPr sz="1700" spc="-15" dirty="0">
                <a:latin typeface="Calibre"/>
                <a:cs typeface="Calibre"/>
              </a:rPr>
              <a:t>v</a:t>
            </a:r>
            <a:r>
              <a:rPr sz="1700" dirty="0">
                <a:latin typeface="Calibre"/>
                <a:cs typeface="Calibre"/>
              </a:rPr>
              <a:t>em eller </a:t>
            </a:r>
            <a:r>
              <a:rPr sz="1700" spc="-10" dirty="0">
                <a:latin typeface="Calibre"/>
                <a:cs typeface="Calibre"/>
              </a:rPr>
              <a:t>h</a:t>
            </a:r>
            <a:r>
              <a:rPr sz="1700" spc="-25" dirty="0">
                <a:latin typeface="Calibre"/>
                <a:cs typeface="Calibre"/>
              </a:rPr>
              <a:t>v</a:t>
            </a:r>
            <a:r>
              <a:rPr sz="1700" dirty="0">
                <a:latin typeface="Calibre"/>
                <a:cs typeface="Calibre"/>
              </a:rPr>
              <a:t>a jeg s</a:t>
            </a:r>
            <a:r>
              <a:rPr sz="1700" spc="-15" dirty="0">
                <a:latin typeface="Calibre"/>
                <a:cs typeface="Calibre"/>
              </a:rPr>
              <a:t>k</a:t>
            </a:r>
            <a:r>
              <a:rPr sz="1700" dirty="0">
                <a:latin typeface="Calibre"/>
                <a:cs typeface="Calibre"/>
              </a:rPr>
              <a:t>al li</a:t>
            </a:r>
            <a:r>
              <a:rPr sz="1700" spc="-25" dirty="0">
                <a:latin typeface="Calibre"/>
                <a:cs typeface="Calibre"/>
              </a:rPr>
              <a:t>k</a:t>
            </a:r>
            <a:r>
              <a:rPr sz="1700" dirty="0">
                <a:latin typeface="Calibre"/>
                <a:cs typeface="Calibre"/>
              </a:rPr>
              <a:t>e.</a:t>
            </a:r>
            <a:endParaRPr sz="1700">
              <a:latin typeface="Calibre"/>
              <a:cs typeface="Calibre"/>
            </a:endParaRPr>
          </a:p>
          <a:p>
            <a:pPr marL="217804" indent="-205104">
              <a:lnSpc>
                <a:spcPct val="100000"/>
              </a:lnSpc>
              <a:buChar char="•"/>
              <a:tabLst>
                <a:tab pos="217804" algn="l"/>
              </a:tabLst>
            </a:pPr>
            <a:r>
              <a:rPr sz="1700" spc="-15" dirty="0">
                <a:latin typeface="Calibre"/>
                <a:cs typeface="Calibre"/>
              </a:rPr>
              <a:t>k</a:t>
            </a:r>
            <a:r>
              <a:rPr sz="1700" dirty="0">
                <a:latin typeface="Calibre"/>
                <a:cs typeface="Calibre"/>
              </a:rPr>
              <a:t>an </a:t>
            </a:r>
            <a:r>
              <a:rPr sz="1700" spc="-25" dirty="0">
                <a:latin typeface="Calibre"/>
                <a:cs typeface="Calibre"/>
              </a:rPr>
              <a:t>v</a:t>
            </a:r>
            <a:r>
              <a:rPr sz="1700" dirty="0">
                <a:latin typeface="Calibre"/>
                <a:cs typeface="Calibre"/>
              </a:rPr>
              <a:t>æ</a:t>
            </a:r>
            <a:r>
              <a:rPr sz="1700" spc="-25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e sammen med </a:t>
            </a:r>
            <a:r>
              <a:rPr sz="1700" spc="-10" dirty="0">
                <a:latin typeface="Calibre"/>
                <a:cs typeface="Calibre"/>
              </a:rPr>
              <a:t>h</a:t>
            </a:r>
            <a:r>
              <a:rPr sz="1700" spc="-15" dirty="0">
                <a:latin typeface="Calibre"/>
                <a:cs typeface="Calibre"/>
              </a:rPr>
              <a:t>v</a:t>
            </a:r>
            <a:r>
              <a:rPr sz="1700" dirty="0">
                <a:latin typeface="Calibre"/>
                <a:cs typeface="Calibre"/>
              </a:rPr>
              <a:t>em jeg vil.</a:t>
            </a:r>
            <a:endParaRPr sz="1700">
              <a:latin typeface="Calibre"/>
              <a:cs typeface="Calibre"/>
            </a:endParaRPr>
          </a:p>
          <a:p>
            <a:pPr marL="217804" indent="-205104">
              <a:lnSpc>
                <a:spcPct val="100000"/>
              </a:lnSpc>
              <a:buChar char="•"/>
              <a:tabLst>
                <a:tab pos="217804" algn="l"/>
              </a:tabLst>
            </a:pPr>
            <a:r>
              <a:rPr sz="1700" dirty="0">
                <a:latin typeface="Calibre"/>
                <a:cs typeface="Calibre"/>
              </a:rPr>
              <a:t>er g</a:t>
            </a:r>
            <a:r>
              <a:rPr sz="1700" spc="-25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ei med de and</a:t>
            </a:r>
            <a:r>
              <a:rPr sz="1700" spc="-25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e.</a:t>
            </a:r>
            <a:endParaRPr sz="1700">
              <a:latin typeface="Calibre"/>
              <a:cs typeface="Calibre"/>
            </a:endParaRPr>
          </a:p>
          <a:p>
            <a:pPr marL="217804" indent="-205104">
              <a:lnSpc>
                <a:spcPct val="100000"/>
              </a:lnSpc>
              <a:buChar char="•"/>
              <a:tabLst>
                <a:tab pos="217804" algn="l"/>
              </a:tabLst>
            </a:pPr>
            <a:r>
              <a:rPr sz="1700" dirty="0">
                <a:latin typeface="Calibre"/>
                <a:cs typeface="Calibre"/>
              </a:rPr>
              <a:t>sier hei og i</a:t>
            </a:r>
            <a:r>
              <a:rPr sz="1700" spc="-10" dirty="0">
                <a:latin typeface="Calibre"/>
                <a:cs typeface="Calibre"/>
              </a:rPr>
              <a:t>n</a:t>
            </a:r>
            <a:r>
              <a:rPr sz="1700" dirty="0">
                <a:latin typeface="Calibre"/>
                <a:cs typeface="Calibre"/>
              </a:rPr>
              <a:t>vi</a:t>
            </a:r>
            <a:r>
              <a:rPr sz="1700" spc="-10" dirty="0">
                <a:latin typeface="Calibre"/>
                <a:cs typeface="Calibre"/>
              </a:rPr>
              <a:t>t</a:t>
            </a:r>
            <a:r>
              <a:rPr sz="1700" dirty="0">
                <a:latin typeface="Calibre"/>
                <a:cs typeface="Calibre"/>
              </a:rPr>
              <a:t>e</a:t>
            </a:r>
            <a:r>
              <a:rPr sz="1700" spc="-25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er alle and</a:t>
            </a:r>
            <a:r>
              <a:rPr sz="1700" spc="-25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e til å </a:t>
            </a:r>
            <a:r>
              <a:rPr sz="1700" spc="-25" dirty="0">
                <a:latin typeface="Calibre"/>
                <a:cs typeface="Calibre"/>
              </a:rPr>
              <a:t>v</a:t>
            </a:r>
            <a:r>
              <a:rPr sz="1700" dirty="0">
                <a:latin typeface="Calibre"/>
                <a:cs typeface="Calibre"/>
              </a:rPr>
              <a:t>æ</a:t>
            </a:r>
            <a:r>
              <a:rPr sz="1700" spc="-25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e med.</a:t>
            </a:r>
            <a:endParaRPr sz="1700">
              <a:latin typeface="Calibre"/>
              <a:cs typeface="Calibre"/>
            </a:endParaRPr>
          </a:p>
          <a:p>
            <a:pPr marL="217804" indent="-205104">
              <a:lnSpc>
                <a:spcPct val="100000"/>
              </a:lnSpc>
              <a:buChar char="•"/>
              <a:tabLst>
                <a:tab pos="217804" algn="l"/>
              </a:tabLst>
            </a:pPr>
            <a:r>
              <a:rPr sz="1700" dirty="0">
                <a:latin typeface="Calibre"/>
                <a:cs typeface="Calibre"/>
              </a:rPr>
              <a:t>viser </a:t>
            </a:r>
            <a:r>
              <a:rPr sz="1700" spc="-10" dirty="0">
                <a:latin typeface="Calibre"/>
                <a:cs typeface="Calibre"/>
              </a:rPr>
              <a:t>a</a:t>
            </a:r>
            <a:r>
              <a:rPr sz="1700" dirty="0">
                <a:latin typeface="Calibre"/>
                <a:cs typeface="Calibre"/>
              </a:rPr>
              <a:t>t jeg set</a:t>
            </a:r>
            <a:r>
              <a:rPr sz="1700" spc="-10" dirty="0">
                <a:latin typeface="Calibre"/>
                <a:cs typeface="Calibre"/>
              </a:rPr>
              <a:t>t</a:t>
            </a:r>
            <a:r>
              <a:rPr sz="1700" dirty="0">
                <a:latin typeface="Calibre"/>
                <a:cs typeface="Calibre"/>
              </a:rPr>
              <a:t>er pris på </a:t>
            </a:r>
            <a:r>
              <a:rPr sz="1700" spc="-10" dirty="0">
                <a:latin typeface="Calibre"/>
                <a:cs typeface="Calibre"/>
              </a:rPr>
              <a:t>a</a:t>
            </a:r>
            <a:r>
              <a:rPr sz="1700" dirty="0">
                <a:latin typeface="Calibre"/>
                <a:cs typeface="Calibre"/>
              </a:rPr>
              <a:t>t noen er g</a:t>
            </a:r>
            <a:r>
              <a:rPr sz="1700" spc="-25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eie mot meg.</a:t>
            </a:r>
            <a:endParaRPr sz="1700">
              <a:latin typeface="Calibre"/>
              <a:cs typeface="Calibre"/>
            </a:endParaRPr>
          </a:p>
          <a:p>
            <a:pPr marL="217804" indent="-205104">
              <a:lnSpc>
                <a:spcPct val="100000"/>
              </a:lnSpc>
              <a:spcBef>
                <a:spcPts val="120"/>
              </a:spcBef>
              <a:buChar char="•"/>
              <a:tabLst>
                <a:tab pos="217804" algn="l"/>
              </a:tabLst>
            </a:pPr>
            <a:r>
              <a:rPr sz="1700" dirty="0">
                <a:latin typeface="Calibre"/>
                <a:cs typeface="Calibre"/>
              </a:rPr>
              <a:t>har gode </a:t>
            </a:r>
            <a:r>
              <a:rPr sz="1700" spc="-15" dirty="0">
                <a:latin typeface="Calibre"/>
                <a:cs typeface="Calibre"/>
              </a:rPr>
              <a:t>v</a:t>
            </a:r>
            <a:r>
              <a:rPr sz="1700" dirty="0">
                <a:latin typeface="Calibre"/>
                <a:cs typeface="Calibre"/>
              </a:rPr>
              <a:t>enne</a:t>
            </a:r>
            <a:r>
              <a:rPr sz="1700" spc="-70" dirty="0">
                <a:latin typeface="Calibre"/>
                <a:cs typeface="Calibre"/>
              </a:rPr>
              <a:t>r</a:t>
            </a:r>
            <a:r>
              <a:rPr sz="1700" dirty="0">
                <a:latin typeface="Calibre"/>
                <a:cs typeface="Calibre"/>
              </a:rPr>
              <a:t>.</a:t>
            </a:r>
            <a:endParaRPr sz="1700">
              <a:latin typeface="Calibre"/>
              <a:cs typeface="Calibr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319717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299" y="415529"/>
            <a:ext cx="9890125" cy="939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28164" algn="l"/>
                <a:tab pos="2987040" algn="l"/>
                <a:tab pos="5723890" algn="l"/>
                <a:tab pos="7505065" algn="l"/>
                <a:tab pos="8943975" algn="l"/>
              </a:tabLst>
            </a:pPr>
            <a:r>
              <a:rPr sz="7200" b="0" dirty="0">
                <a:solidFill>
                  <a:srgbClr val="000000"/>
                </a:solidFill>
                <a:latin typeface="Handegypt"/>
                <a:cs typeface="Handegypt"/>
              </a:rPr>
              <a:t>Det	er	dumt	når	du	...</a:t>
            </a:r>
            <a:endParaRPr sz="7200">
              <a:latin typeface="Handegypt"/>
              <a:cs typeface="Handegyp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4745" indent="-205104">
              <a:lnSpc>
                <a:spcPct val="100000"/>
              </a:lnSpc>
              <a:buChar char="•"/>
              <a:tabLst>
                <a:tab pos="11295380" algn="l"/>
              </a:tabLst>
            </a:pPr>
            <a:r>
              <a:rPr dirty="0"/>
              <a:t>dømmer and</a:t>
            </a:r>
            <a:r>
              <a:rPr spc="-25" dirty="0"/>
              <a:t>r</a:t>
            </a:r>
            <a:r>
              <a:rPr dirty="0"/>
              <a:t>e et</a:t>
            </a:r>
            <a:r>
              <a:rPr spc="-10" dirty="0"/>
              <a:t>t</a:t>
            </a:r>
            <a:r>
              <a:rPr dirty="0"/>
              <a:t>er </a:t>
            </a:r>
            <a:r>
              <a:rPr spc="-10" dirty="0"/>
              <a:t>h</a:t>
            </a:r>
            <a:r>
              <a:rPr spc="-15" dirty="0"/>
              <a:t>v</a:t>
            </a:r>
            <a:r>
              <a:rPr dirty="0"/>
              <a:t>o</a:t>
            </a:r>
            <a:r>
              <a:rPr spc="-25" dirty="0"/>
              <a:t>r</a:t>
            </a:r>
            <a:r>
              <a:rPr dirty="0"/>
              <a:t>dan de ser u</a:t>
            </a:r>
            <a:r>
              <a:rPr spc="20" dirty="0"/>
              <a:t>t</a:t>
            </a:r>
            <a:r>
              <a:rPr dirty="0"/>
              <a:t>.</a:t>
            </a:r>
          </a:p>
          <a:p>
            <a:pPr marL="11294745" indent="-205104">
              <a:lnSpc>
                <a:spcPct val="100000"/>
              </a:lnSpc>
              <a:buChar char="•"/>
              <a:tabLst>
                <a:tab pos="11295380" algn="l"/>
              </a:tabLst>
            </a:pPr>
            <a:r>
              <a:rPr dirty="0"/>
              <a:t>ler når and</a:t>
            </a:r>
            <a:r>
              <a:rPr spc="-25" dirty="0"/>
              <a:t>r</a:t>
            </a:r>
            <a:r>
              <a:rPr dirty="0"/>
              <a:t>e er lei seg.</a:t>
            </a:r>
          </a:p>
          <a:p>
            <a:pPr marL="11294745" indent="-205104">
              <a:lnSpc>
                <a:spcPct val="100000"/>
              </a:lnSpc>
              <a:buChar char="•"/>
              <a:tabLst>
                <a:tab pos="11295380" algn="l"/>
              </a:tabLst>
            </a:pPr>
            <a:r>
              <a:rPr dirty="0"/>
              <a:t>sier s</a:t>
            </a:r>
            <a:r>
              <a:rPr spc="-15" dirty="0"/>
              <a:t>ty</a:t>
            </a:r>
            <a:r>
              <a:rPr dirty="0"/>
              <a:t>gge ting om and</a:t>
            </a:r>
            <a:r>
              <a:rPr spc="-25" dirty="0"/>
              <a:t>r</a:t>
            </a:r>
            <a:r>
              <a:rPr dirty="0"/>
              <a:t>e.</a:t>
            </a:r>
          </a:p>
          <a:p>
            <a:pPr marL="11294745" indent="-205104">
              <a:lnSpc>
                <a:spcPct val="100000"/>
              </a:lnSpc>
              <a:buChar char="•"/>
              <a:tabLst>
                <a:tab pos="11295380" algn="l"/>
              </a:tabLst>
            </a:pPr>
            <a:r>
              <a:rPr dirty="0"/>
              <a:t>plager and</a:t>
            </a:r>
            <a:r>
              <a:rPr spc="-25" dirty="0"/>
              <a:t>r</a:t>
            </a:r>
            <a:r>
              <a:rPr dirty="0"/>
              <a:t>e.</a:t>
            </a:r>
          </a:p>
          <a:p>
            <a:pPr marL="11294745" indent="-205104">
              <a:lnSpc>
                <a:spcPct val="100000"/>
              </a:lnSpc>
              <a:buChar char="•"/>
              <a:tabLst>
                <a:tab pos="11295380" algn="l"/>
              </a:tabLst>
            </a:pPr>
            <a:r>
              <a:rPr dirty="0"/>
              <a:t>ik</a:t>
            </a:r>
            <a:r>
              <a:rPr spc="-25" dirty="0"/>
              <a:t>k</a:t>
            </a:r>
            <a:r>
              <a:rPr dirty="0"/>
              <a:t>e har </a:t>
            </a:r>
            <a:r>
              <a:rPr spc="-25" dirty="0"/>
              <a:t>r</a:t>
            </a:r>
            <a:r>
              <a:rPr dirty="0"/>
              <a:t>espekt </a:t>
            </a:r>
            <a:r>
              <a:rPr spc="-15" dirty="0"/>
              <a:t>f</a:t>
            </a:r>
            <a:r>
              <a:rPr dirty="0"/>
              <a:t>or and</a:t>
            </a:r>
            <a:r>
              <a:rPr spc="-25" dirty="0"/>
              <a:t>r</a:t>
            </a:r>
            <a:r>
              <a:rPr dirty="0"/>
              <a:t>es ting.</a:t>
            </a:r>
          </a:p>
          <a:p>
            <a:pPr marL="11294745" indent="-205104">
              <a:lnSpc>
                <a:spcPct val="100000"/>
              </a:lnSpc>
              <a:buChar char="•"/>
              <a:tabLst>
                <a:tab pos="11295380" algn="l"/>
              </a:tabLst>
            </a:pPr>
            <a:r>
              <a:rPr dirty="0"/>
              <a:t>mobber eller er</a:t>
            </a:r>
            <a:r>
              <a:rPr spc="-10" dirty="0"/>
              <a:t>t</a:t>
            </a:r>
            <a:r>
              <a:rPr dirty="0"/>
              <a:t>er and</a:t>
            </a:r>
            <a:r>
              <a:rPr spc="-25" dirty="0"/>
              <a:t>r</a:t>
            </a:r>
            <a:r>
              <a:rPr dirty="0"/>
              <a:t>e.</a:t>
            </a:r>
          </a:p>
          <a:p>
            <a:pPr marL="11294745" marR="689610" indent="-205104">
              <a:lnSpc>
                <a:spcPct val="100000"/>
              </a:lnSpc>
              <a:buChar char="•"/>
              <a:tabLst>
                <a:tab pos="11295380" algn="l"/>
              </a:tabLst>
            </a:pPr>
            <a:r>
              <a:rPr dirty="0"/>
              <a:t>legger ut ting på sosiale medier som </a:t>
            </a:r>
            <a:r>
              <a:rPr spc="-15" dirty="0"/>
              <a:t>k</a:t>
            </a:r>
            <a:r>
              <a:rPr dirty="0"/>
              <a:t>an så</a:t>
            </a:r>
            <a:r>
              <a:rPr spc="-25" dirty="0"/>
              <a:t>r</a:t>
            </a:r>
            <a:r>
              <a:rPr dirty="0"/>
              <a:t>e and</a:t>
            </a:r>
            <a:r>
              <a:rPr spc="-25" dirty="0"/>
              <a:t>r</a:t>
            </a:r>
            <a:r>
              <a:rPr dirty="0"/>
              <a:t>e.</a:t>
            </a:r>
          </a:p>
          <a:p>
            <a:pPr marL="11294745" marR="5080" indent="-205104">
              <a:lnSpc>
                <a:spcPct val="100000"/>
              </a:lnSpc>
              <a:buChar char="•"/>
              <a:tabLst>
                <a:tab pos="11295380" algn="l"/>
              </a:tabLst>
            </a:pPr>
            <a:r>
              <a:rPr spc="-10" dirty="0"/>
              <a:t>opp</a:t>
            </a:r>
            <a:r>
              <a:rPr spc="-30" dirty="0"/>
              <a:t>r</a:t>
            </a:r>
            <a:r>
              <a:rPr spc="-10" dirty="0"/>
              <a:t>et</a:t>
            </a:r>
            <a:r>
              <a:rPr spc="-20" dirty="0"/>
              <a:t>t</a:t>
            </a:r>
            <a:r>
              <a:rPr spc="-10" dirty="0"/>
              <a:t>e</a:t>
            </a:r>
            <a:r>
              <a:rPr dirty="0"/>
              <a:t>r</a:t>
            </a:r>
            <a:r>
              <a:rPr spc="-15" dirty="0"/>
              <a:t> </a:t>
            </a:r>
            <a:r>
              <a:rPr spc="-10" dirty="0"/>
              <a:t>ano</a:t>
            </a:r>
            <a:r>
              <a:rPr spc="-20" dirty="0"/>
              <a:t>n</a:t>
            </a:r>
            <a:r>
              <a:rPr spc="-10" dirty="0"/>
              <a:t>ym</a:t>
            </a:r>
            <a:r>
              <a:rPr dirty="0"/>
              <a:t>e</a:t>
            </a:r>
            <a:r>
              <a:rPr spc="-15" dirty="0"/>
              <a:t> </a:t>
            </a:r>
            <a:r>
              <a:rPr spc="-10" dirty="0"/>
              <a:t>bru</a:t>
            </a:r>
            <a:r>
              <a:rPr spc="-30" dirty="0"/>
              <a:t>k</a:t>
            </a:r>
            <a:r>
              <a:rPr spc="-10" dirty="0"/>
              <a:t>e</a:t>
            </a:r>
            <a:r>
              <a:rPr spc="-30" dirty="0"/>
              <a:t>r</a:t>
            </a:r>
            <a:r>
              <a:rPr dirty="0"/>
              <a:t>e</a:t>
            </a:r>
            <a:r>
              <a:rPr spc="-15" dirty="0"/>
              <a:t> </a:t>
            </a:r>
            <a:r>
              <a:rPr spc="-10" dirty="0"/>
              <a:t>p</a:t>
            </a:r>
            <a:r>
              <a:rPr dirty="0"/>
              <a:t>å</a:t>
            </a:r>
            <a:r>
              <a:rPr spc="-15" dirty="0"/>
              <a:t> </a:t>
            </a:r>
            <a:r>
              <a:rPr spc="-10" dirty="0"/>
              <a:t>net</a:t>
            </a:r>
            <a:r>
              <a:rPr spc="-20" dirty="0"/>
              <a:t>t</a:t>
            </a:r>
            <a:r>
              <a:rPr spc="-10" dirty="0"/>
              <a:t>e</a:t>
            </a:r>
            <a:r>
              <a:rPr dirty="0"/>
              <a:t>t</a:t>
            </a:r>
            <a:r>
              <a:rPr spc="-15" dirty="0"/>
              <a:t> </a:t>
            </a:r>
            <a:r>
              <a:rPr spc="-20" dirty="0"/>
              <a:t>f</a:t>
            </a:r>
            <a:r>
              <a:rPr spc="-10" dirty="0"/>
              <a:t>o</a:t>
            </a:r>
            <a:r>
              <a:rPr dirty="0"/>
              <a:t>r</a:t>
            </a:r>
            <a:r>
              <a:rPr spc="-15" dirty="0"/>
              <a:t> </a:t>
            </a:r>
            <a:r>
              <a:rPr dirty="0"/>
              <a:t>å</a:t>
            </a:r>
            <a:r>
              <a:rPr spc="-15" dirty="0"/>
              <a:t> </a:t>
            </a:r>
            <a:r>
              <a:rPr spc="-20" dirty="0"/>
              <a:t>k</a:t>
            </a:r>
            <a:r>
              <a:rPr spc="-10" dirty="0"/>
              <a:t>unne </a:t>
            </a:r>
            <a:r>
              <a:rPr dirty="0"/>
              <a:t>si ting om and</a:t>
            </a:r>
            <a:r>
              <a:rPr spc="-25" dirty="0"/>
              <a:t>r</a:t>
            </a:r>
            <a:r>
              <a:rPr dirty="0"/>
              <a:t>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55998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10674977" cy="75617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78807" y="4541139"/>
            <a:ext cx="2774950" cy="3019425"/>
          </a:xfrm>
          <a:custGeom>
            <a:avLst/>
            <a:gdLst/>
            <a:ahLst/>
            <a:cxnLst/>
            <a:rect l="l" t="t" r="r" b="b"/>
            <a:pathLst>
              <a:path w="2774950" h="3019425">
                <a:moveTo>
                  <a:pt x="2597865" y="0"/>
                </a:moveTo>
                <a:lnTo>
                  <a:pt x="132439" y="0"/>
                </a:lnTo>
                <a:lnTo>
                  <a:pt x="115404" y="35147"/>
                </a:lnTo>
                <a:lnTo>
                  <a:pt x="97483" y="78013"/>
                </a:lnTo>
                <a:lnTo>
                  <a:pt x="76291" y="136790"/>
                </a:lnTo>
                <a:lnTo>
                  <a:pt x="54079" y="210764"/>
                </a:lnTo>
                <a:lnTo>
                  <a:pt x="43293" y="253228"/>
                </a:lnTo>
                <a:lnTo>
                  <a:pt x="33094" y="299224"/>
                </a:lnTo>
                <a:lnTo>
                  <a:pt x="23766" y="348662"/>
                </a:lnTo>
                <a:lnTo>
                  <a:pt x="15587" y="401455"/>
                </a:lnTo>
                <a:lnTo>
                  <a:pt x="8840" y="457512"/>
                </a:lnTo>
                <a:lnTo>
                  <a:pt x="3806" y="516745"/>
                </a:lnTo>
                <a:lnTo>
                  <a:pt x="765" y="579065"/>
                </a:lnTo>
                <a:lnTo>
                  <a:pt x="0" y="644382"/>
                </a:lnTo>
                <a:lnTo>
                  <a:pt x="1790" y="712607"/>
                </a:lnTo>
                <a:lnTo>
                  <a:pt x="6417" y="783652"/>
                </a:lnTo>
                <a:lnTo>
                  <a:pt x="19324" y="941278"/>
                </a:lnTo>
                <a:lnTo>
                  <a:pt x="31318" y="1098815"/>
                </a:lnTo>
                <a:lnTo>
                  <a:pt x="42312" y="1255515"/>
                </a:lnTo>
                <a:lnTo>
                  <a:pt x="52220" y="1410628"/>
                </a:lnTo>
                <a:lnTo>
                  <a:pt x="60957" y="1563408"/>
                </a:lnTo>
                <a:lnTo>
                  <a:pt x="68435" y="1713106"/>
                </a:lnTo>
                <a:lnTo>
                  <a:pt x="74570" y="1858973"/>
                </a:lnTo>
                <a:lnTo>
                  <a:pt x="79274" y="2000262"/>
                </a:lnTo>
                <a:lnTo>
                  <a:pt x="82462" y="2136223"/>
                </a:lnTo>
                <a:lnTo>
                  <a:pt x="84048" y="2266110"/>
                </a:lnTo>
                <a:lnTo>
                  <a:pt x="83945" y="2389173"/>
                </a:lnTo>
                <a:lnTo>
                  <a:pt x="82068" y="2504665"/>
                </a:lnTo>
                <a:lnTo>
                  <a:pt x="78329" y="2611837"/>
                </a:lnTo>
                <a:lnTo>
                  <a:pt x="72644" y="2709941"/>
                </a:lnTo>
                <a:lnTo>
                  <a:pt x="64926" y="2798228"/>
                </a:lnTo>
                <a:lnTo>
                  <a:pt x="55089" y="2875952"/>
                </a:lnTo>
                <a:lnTo>
                  <a:pt x="43047" y="2942362"/>
                </a:lnTo>
                <a:lnTo>
                  <a:pt x="28714" y="2996712"/>
                </a:lnTo>
                <a:lnTo>
                  <a:pt x="19802" y="3018866"/>
                </a:lnTo>
                <a:lnTo>
                  <a:pt x="689118" y="3018866"/>
                </a:lnTo>
                <a:lnTo>
                  <a:pt x="2774842" y="2662699"/>
                </a:lnTo>
                <a:lnTo>
                  <a:pt x="2774842" y="2662161"/>
                </a:lnTo>
                <a:lnTo>
                  <a:pt x="2597865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8919" y="4544682"/>
            <a:ext cx="2755900" cy="3015615"/>
          </a:xfrm>
          <a:custGeom>
            <a:avLst/>
            <a:gdLst/>
            <a:ahLst/>
            <a:cxnLst/>
            <a:rect l="l" t="t" r="r" b="b"/>
            <a:pathLst>
              <a:path w="2755900" h="3015615">
                <a:moveTo>
                  <a:pt x="125467" y="0"/>
                </a:moveTo>
                <a:lnTo>
                  <a:pt x="109188" y="34972"/>
                </a:lnTo>
                <a:lnTo>
                  <a:pt x="92079" y="77601"/>
                </a:lnTo>
                <a:lnTo>
                  <a:pt x="71872" y="136022"/>
                </a:lnTo>
                <a:lnTo>
                  <a:pt x="50728" y="209510"/>
                </a:lnTo>
                <a:lnTo>
                  <a:pt x="40480" y="251678"/>
                </a:lnTo>
                <a:lnTo>
                  <a:pt x="30808" y="297339"/>
                </a:lnTo>
                <a:lnTo>
                  <a:pt x="21983" y="346405"/>
                </a:lnTo>
                <a:lnTo>
                  <a:pt x="14273" y="398783"/>
                </a:lnTo>
                <a:lnTo>
                  <a:pt x="7950" y="454384"/>
                </a:lnTo>
                <a:lnTo>
                  <a:pt x="3283" y="513116"/>
                </a:lnTo>
                <a:lnTo>
                  <a:pt x="543" y="574888"/>
                </a:lnTo>
                <a:lnTo>
                  <a:pt x="0" y="639611"/>
                </a:lnTo>
                <a:lnTo>
                  <a:pt x="1923" y="707193"/>
                </a:lnTo>
                <a:lnTo>
                  <a:pt x="6583" y="777543"/>
                </a:lnTo>
                <a:lnTo>
                  <a:pt x="19397" y="932839"/>
                </a:lnTo>
                <a:lnTo>
                  <a:pt x="31365" y="1088193"/>
                </a:lnTo>
                <a:lnTo>
                  <a:pt x="42402" y="1242858"/>
                </a:lnTo>
                <a:lnTo>
                  <a:pt x="52423" y="1396086"/>
                </a:lnTo>
                <a:lnTo>
                  <a:pt x="61344" y="1547130"/>
                </a:lnTo>
                <a:lnTo>
                  <a:pt x="69081" y="1695244"/>
                </a:lnTo>
                <a:lnTo>
                  <a:pt x="75548" y="1839678"/>
                </a:lnTo>
                <a:lnTo>
                  <a:pt x="80662" y="1979687"/>
                </a:lnTo>
                <a:lnTo>
                  <a:pt x="84338" y="2114522"/>
                </a:lnTo>
                <a:lnTo>
                  <a:pt x="86492" y="2243436"/>
                </a:lnTo>
                <a:lnTo>
                  <a:pt x="87038" y="2365682"/>
                </a:lnTo>
                <a:lnTo>
                  <a:pt x="85893" y="2480513"/>
                </a:lnTo>
                <a:lnTo>
                  <a:pt x="82972" y="2587180"/>
                </a:lnTo>
                <a:lnTo>
                  <a:pt x="78190" y="2684938"/>
                </a:lnTo>
                <a:lnTo>
                  <a:pt x="71463" y="2773037"/>
                </a:lnTo>
                <a:lnTo>
                  <a:pt x="62706" y="2850732"/>
                </a:lnTo>
                <a:lnTo>
                  <a:pt x="51836" y="2917274"/>
                </a:lnTo>
                <a:lnTo>
                  <a:pt x="38767" y="2971916"/>
                </a:lnTo>
                <a:lnTo>
                  <a:pt x="23414" y="3013911"/>
                </a:lnTo>
                <a:lnTo>
                  <a:pt x="22540" y="3015322"/>
                </a:lnTo>
                <a:lnTo>
                  <a:pt x="545519" y="3015322"/>
                </a:lnTo>
                <a:lnTo>
                  <a:pt x="2754749" y="2645815"/>
                </a:lnTo>
                <a:lnTo>
                  <a:pt x="2755281" y="2645618"/>
                </a:lnTo>
                <a:lnTo>
                  <a:pt x="2755281" y="2526026"/>
                </a:lnTo>
                <a:lnTo>
                  <a:pt x="2752479" y="2475126"/>
                </a:lnTo>
                <a:lnTo>
                  <a:pt x="2748225" y="2403329"/>
                </a:lnTo>
                <a:lnTo>
                  <a:pt x="2742673" y="2313705"/>
                </a:lnTo>
                <a:lnTo>
                  <a:pt x="2735697" y="2204270"/>
                </a:lnTo>
                <a:lnTo>
                  <a:pt x="2727173" y="2073041"/>
                </a:lnTo>
                <a:lnTo>
                  <a:pt x="2716977" y="1918033"/>
                </a:lnTo>
                <a:lnTo>
                  <a:pt x="2704982" y="1737262"/>
                </a:lnTo>
                <a:lnTo>
                  <a:pt x="2691064" y="1528745"/>
                </a:lnTo>
                <a:lnTo>
                  <a:pt x="2675099" y="1290497"/>
                </a:lnTo>
                <a:lnTo>
                  <a:pt x="2656961" y="1020534"/>
                </a:lnTo>
                <a:lnTo>
                  <a:pt x="2636526" y="716873"/>
                </a:lnTo>
                <a:lnTo>
                  <a:pt x="2588265" y="519"/>
                </a:lnTo>
                <a:lnTo>
                  <a:pt x="125467" y="0"/>
                </a:lnTo>
                <a:close/>
              </a:path>
            </a:pathLst>
          </a:custGeom>
          <a:solidFill>
            <a:srgbClr val="FBFB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99022" y="4548225"/>
            <a:ext cx="2736850" cy="3011805"/>
          </a:xfrm>
          <a:custGeom>
            <a:avLst/>
            <a:gdLst/>
            <a:ahLst/>
            <a:cxnLst/>
            <a:rect l="l" t="t" r="r" b="b"/>
            <a:pathLst>
              <a:path w="2736850" h="3011804">
                <a:moveTo>
                  <a:pt x="118493" y="0"/>
                </a:moveTo>
                <a:lnTo>
                  <a:pt x="95318" y="53978"/>
                </a:lnTo>
                <a:lnTo>
                  <a:pt x="77301" y="104291"/>
                </a:lnTo>
                <a:lnTo>
                  <a:pt x="57394" y="169908"/>
                </a:lnTo>
                <a:lnTo>
                  <a:pt x="47380" y="208226"/>
                </a:lnTo>
                <a:lnTo>
                  <a:pt x="37670" y="250092"/>
                </a:lnTo>
                <a:lnTo>
                  <a:pt x="28525" y="295416"/>
                </a:lnTo>
                <a:lnTo>
                  <a:pt x="20202" y="344104"/>
                </a:lnTo>
                <a:lnTo>
                  <a:pt x="12961" y="396065"/>
                </a:lnTo>
                <a:lnTo>
                  <a:pt x="7062" y="451206"/>
                </a:lnTo>
                <a:lnTo>
                  <a:pt x="2762" y="509435"/>
                </a:lnTo>
                <a:lnTo>
                  <a:pt x="322" y="570660"/>
                </a:lnTo>
                <a:lnTo>
                  <a:pt x="0" y="634787"/>
                </a:lnTo>
                <a:lnTo>
                  <a:pt x="2055" y="701726"/>
                </a:lnTo>
                <a:lnTo>
                  <a:pt x="6746" y="771383"/>
                </a:lnTo>
                <a:lnTo>
                  <a:pt x="19473" y="924350"/>
                </a:lnTo>
                <a:lnTo>
                  <a:pt x="31421" y="1077523"/>
                </a:lnTo>
                <a:lnTo>
                  <a:pt x="42507" y="1230155"/>
                </a:lnTo>
                <a:lnTo>
                  <a:pt x="52647" y="1381499"/>
                </a:lnTo>
                <a:lnTo>
                  <a:pt x="61759" y="1530810"/>
                </a:lnTo>
                <a:lnTo>
                  <a:pt x="69759" y="1677340"/>
                </a:lnTo>
                <a:lnTo>
                  <a:pt x="76564" y="1820344"/>
                </a:lnTo>
                <a:lnTo>
                  <a:pt x="82092" y="1959075"/>
                </a:lnTo>
                <a:lnTo>
                  <a:pt x="86260" y="2092786"/>
                </a:lnTo>
                <a:lnTo>
                  <a:pt x="88983" y="2220731"/>
                </a:lnTo>
                <a:lnTo>
                  <a:pt x="90180" y="2342164"/>
                </a:lnTo>
                <a:lnTo>
                  <a:pt x="89767" y="2456337"/>
                </a:lnTo>
                <a:lnTo>
                  <a:pt x="87661" y="2562505"/>
                </a:lnTo>
                <a:lnTo>
                  <a:pt x="83780" y="2659922"/>
                </a:lnTo>
                <a:lnTo>
                  <a:pt x="78039" y="2747839"/>
                </a:lnTo>
                <a:lnTo>
                  <a:pt x="70356" y="2825512"/>
                </a:lnTo>
                <a:lnTo>
                  <a:pt x="60648" y="2892194"/>
                </a:lnTo>
                <a:lnTo>
                  <a:pt x="48833" y="2947138"/>
                </a:lnTo>
                <a:lnTo>
                  <a:pt x="34826" y="2989597"/>
                </a:lnTo>
                <a:lnTo>
                  <a:pt x="22470" y="3011779"/>
                </a:lnTo>
                <a:lnTo>
                  <a:pt x="438605" y="3011779"/>
                </a:lnTo>
                <a:lnTo>
                  <a:pt x="2734655" y="2628949"/>
                </a:lnTo>
                <a:lnTo>
                  <a:pt x="2736770" y="2628388"/>
                </a:lnTo>
                <a:lnTo>
                  <a:pt x="2736770" y="2369415"/>
                </a:lnTo>
                <a:lnTo>
                  <a:pt x="2732649" y="2297573"/>
                </a:lnTo>
                <a:lnTo>
                  <a:pt x="2726021" y="2188871"/>
                </a:lnTo>
                <a:lnTo>
                  <a:pt x="2717757" y="2058547"/>
                </a:lnTo>
                <a:lnTo>
                  <a:pt x="2707740" y="1904630"/>
                </a:lnTo>
                <a:lnTo>
                  <a:pt x="2695852" y="1725147"/>
                </a:lnTo>
                <a:lnTo>
                  <a:pt x="2681977" y="1518130"/>
                </a:lnTo>
                <a:lnTo>
                  <a:pt x="2665998" y="1281606"/>
                </a:lnTo>
                <a:lnTo>
                  <a:pt x="2647798" y="1013604"/>
                </a:lnTo>
                <a:lnTo>
                  <a:pt x="2627259" y="712155"/>
                </a:lnTo>
                <a:lnTo>
                  <a:pt x="2578699" y="1027"/>
                </a:lnTo>
                <a:lnTo>
                  <a:pt x="118493" y="0"/>
                </a:lnTo>
              </a:path>
            </a:pathLst>
          </a:custGeom>
          <a:solidFill>
            <a:srgbClr val="F7F6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9125" y="4551769"/>
            <a:ext cx="2719070" cy="3008630"/>
          </a:xfrm>
          <a:custGeom>
            <a:avLst/>
            <a:gdLst/>
            <a:ahLst/>
            <a:cxnLst/>
            <a:rect l="l" t="t" r="r" b="b"/>
            <a:pathLst>
              <a:path w="2719070" h="3008629">
                <a:moveTo>
                  <a:pt x="111521" y="0"/>
                </a:moveTo>
                <a:lnTo>
                  <a:pt x="89476" y="53690"/>
                </a:lnTo>
                <a:lnTo>
                  <a:pt x="72365" y="103703"/>
                </a:lnTo>
                <a:lnTo>
                  <a:pt x="53493" y="168897"/>
                </a:lnTo>
                <a:lnTo>
                  <a:pt x="44017" y="206951"/>
                </a:lnTo>
                <a:lnTo>
                  <a:pt x="34845" y="248520"/>
                </a:lnTo>
                <a:lnTo>
                  <a:pt x="26225" y="293508"/>
                </a:lnTo>
                <a:lnTo>
                  <a:pt x="18405" y="341823"/>
                </a:lnTo>
                <a:lnTo>
                  <a:pt x="11635" y="393370"/>
                </a:lnTo>
                <a:lnTo>
                  <a:pt x="6161" y="448055"/>
                </a:lnTo>
                <a:lnTo>
                  <a:pt x="2231" y="505785"/>
                </a:lnTo>
                <a:lnTo>
                  <a:pt x="95" y="566465"/>
                </a:lnTo>
                <a:lnTo>
                  <a:pt x="0" y="630003"/>
                </a:lnTo>
                <a:lnTo>
                  <a:pt x="2193" y="696303"/>
                </a:lnTo>
                <a:lnTo>
                  <a:pt x="6925" y="765274"/>
                </a:lnTo>
                <a:lnTo>
                  <a:pt x="19558" y="915909"/>
                </a:lnTo>
                <a:lnTo>
                  <a:pt x="31480" y="1066897"/>
                </a:lnTo>
                <a:lnTo>
                  <a:pt x="42610" y="1217491"/>
                </a:lnTo>
                <a:lnTo>
                  <a:pt x="52865" y="1366947"/>
                </a:lnTo>
                <a:lnTo>
                  <a:pt x="62163" y="1514518"/>
                </a:lnTo>
                <a:lnTo>
                  <a:pt x="70424" y="1659460"/>
                </a:lnTo>
                <a:lnTo>
                  <a:pt x="77566" y="1801026"/>
                </a:lnTo>
                <a:lnTo>
                  <a:pt x="83506" y="1938472"/>
                </a:lnTo>
                <a:lnTo>
                  <a:pt x="88163" y="2071052"/>
                </a:lnTo>
                <a:lnTo>
                  <a:pt x="91456" y="2198021"/>
                </a:lnTo>
                <a:lnTo>
                  <a:pt x="93302" y="2318633"/>
                </a:lnTo>
                <a:lnTo>
                  <a:pt x="93621" y="2432142"/>
                </a:lnTo>
                <a:lnTo>
                  <a:pt x="92330" y="2537805"/>
                </a:lnTo>
                <a:lnTo>
                  <a:pt x="89347" y="2634873"/>
                </a:lnTo>
                <a:lnTo>
                  <a:pt x="84592" y="2722604"/>
                </a:lnTo>
                <a:lnTo>
                  <a:pt x="77981" y="2800250"/>
                </a:lnTo>
                <a:lnTo>
                  <a:pt x="69435" y="2867068"/>
                </a:lnTo>
                <a:lnTo>
                  <a:pt x="58870" y="2922310"/>
                </a:lnTo>
                <a:lnTo>
                  <a:pt x="46205" y="2965232"/>
                </a:lnTo>
                <a:lnTo>
                  <a:pt x="31349" y="2995126"/>
                </a:lnTo>
                <a:lnTo>
                  <a:pt x="27760" y="3008236"/>
                </a:lnTo>
                <a:lnTo>
                  <a:pt x="320652" y="3008236"/>
                </a:lnTo>
                <a:lnTo>
                  <a:pt x="418313" y="2995126"/>
                </a:lnTo>
                <a:lnTo>
                  <a:pt x="661475" y="2958262"/>
                </a:lnTo>
                <a:lnTo>
                  <a:pt x="2714577" y="2612082"/>
                </a:lnTo>
                <a:lnTo>
                  <a:pt x="2719047" y="2611045"/>
                </a:lnTo>
                <a:lnTo>
                  <a:pt x="2719047" y="2220630"/>
                </a:lnTo>
                <a:lnTo>
                  <a:pt x="2716304" y="2173464"/>
                </a:lnTo>
                <a:lnTo>
                  <a:pt x="2708302" y="2044046"/>
                </a:lnTo>
                <a:lnTo>
                  <a:pt x="2698467" y="1891220"/>
                </a:lnTo>
                <a:lnTo>
                  <a:pt x="2686690" y="1713028"/>
                </a:lnTo>
                <a:lnTo>
                  <a:pt x="2672863" y="1507512"/>
                </a:lnTo>
                <a:lnTo>
                  <a:pt x="2656876" y="1272714"/>
                </a:lnTo>
                <a:lnTo>
                  <a:pt x="2638621" y="1006677"/>
                </a:lnTo>
                <a:lnTo>
                  <a:pt x="2617987" y="707441"/>
                </a:lnTo>
                <a:lnTo>
                  <a:pt x="2594866" y="373051"/>
                </a:lnTo>
                <a:lnTo>
                  <a:pt x="2569150" y="1546"/>
                </a:lnTo>
                <a:lnTo>
                  <a:pt x="111521" y="0"/>
                </a:lnTo>
              </a:path>
            </a:pathLst>
          </a:custGeom>
          <a:solidFill>
            <a:srgbClr val="F3F2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19130" y="4555314"/>
            <a:ext cx="2702560" cy="3004820"/>
          </a:xfrm>
          <a:custGeom>
            <a:avLst/>
            <a:gdLst/>
            <a:ahLst/>
            <a:cxnLst/>
            <a:rect l="l" t="t" r="r" b="b"/>
            <a:pathLst>
              <a:path w="2702559" h="3004820">
                <a:moveTo>
                  <a:pt x="104646" y="0"/>
                </a:moveTo>
                <a:lnTo>
                  <a:pt x="83736" y="53406"/>
                </a:lnTo>
                <a:lnTo>
                  <a:pt x="67536" y="103119"/>
                </a:lnTo>
                <a:lnTo>
                  <a:pt x="49704" y="167888"/>
                </a:lnTo>
                <a:lnTo>
                  <a:pt x="40768" y="205681"/>
                </a:lnTo>
                <a:lnTo>
                  <a:pt x="32137" y="246951"/>
                </a:lnTo>
                <a:lnTo>
                  <a:pt x="24045" y="291604"/>
                </a:lnTo>
                <a:lnTo>
                  <a:pt x="16732" y="339545"/>
                </a:lnTo>
                <a:lnTo>
                  <a:pt x="10434" y="390678"/>
                </a:lnTo>
                <a:lnTo>
                  <a:pt x="5387" y="444907"/>
                </a:lnTo>
                <a:lnTo>
                  <a:pt x="1830" y="502138"/>
                </a:lnTo>
                <a:lnTo>
                  <a:pt x="0" y="562274"/>
                </a:lnTo>
                <a:lnTo>
                  <a:pt x="132" y="625222"/>
                </a:lnTo>
                <a:lnTo>
                  <a:pt x="2466" y="690885"/>
                </a:lnTo>
                <a:lnTo>
                  <a:pt x="7237" y="759167"/>
                </a:lnTo>
                <a:lnTo>
                  <a:pt x="19771" y="907471"/>
                </a:lnTo>
                <a:lnTo>
                  <a:pt x="31663" y="1056272"/>
                </a:lnTo>
                <a:lnTo>
                  <a:pt x="42832" y="1204826"/>
                </a:lnTo>
                <a:lnTo>
                  <a:pt x="53199" y="1352388"/>
                </a:lnTo>
                <a:lnTo>
                  <a:pt x="62682" y="1498216"/>
                </a:lnTo>
                <a:lnTo>
                  <a:pt x="71202" y="1641564"/>
                </a:lnTo>
                <a:lnTo>
                  <a:pt x="78678" y="1781688"/>
                </a:lnTo>
                <a:lnTo>
                  <a:pt x="85029" y="1917844"/>
                </a:lnTo>
                <a:lnTo>
                  <a:pt x="90176" y="2049289"/>
                </a:lnTo>
                <a:lnTo>
                  <a:pt x="94039" y="2175278"/>
                </a:lnTo>
                <a:lnTo>
                  <a:pt x="96535" y="2295066"/>
                </a:lnTo>
                <a:lnTo>
                  <a:pt x="97586" y="2407910"/>
                </a:lnTo>
                <a:lnTo>
                  <a:pt x="97111" y="2513066"/>
                </a:lnTo>
                <a:lnTo>
                  <a:pt x="95030" y="2609789"/>
                </a:lnTo>
                <a:lnTo>
                  <a:pt x="91262" y="2697335"/>
                </a:lnTo>
                <a:lnTo>
                  <a:pt x="85727" y="2774960"/>
                </a:lnTo>
                <a:lnTo>
                  <a:pt x="78344" y="2841920"/>
                </a:lnTo>
                <a:lnTo>
                  <a:pt x="69034" y="2897471"/>
                </a:lnTo>
                <a:lnTo>
                  <a:pt x="57715" y="2940868"/>
                </a:lnTo>
                <a:lnTo>
                  <a:pt x="44308" y="2971368"/>
                </a:lnTo>
                <a:lnTo>
                  <a:pt x="41453" y="2986235"/>
                </a:lnTo>
                <a:lnTo>
                  <a:pt x="53698" y="2996581"/>
                </a:lnTo>
                <a:lnTo>
                  <a:pt x="80902" y="3002568"/>
                </a:lnTo>
                <a:lnTo>
                  <a:pt x="122922" y="3004358"/>
                </a:lnTo>
                <a:lnTo>
                  <a:pt x="179618" y="3002114"/>
                </a:lnTo>
                <a:lnTo>
                  <a:pt x="250846" y="2996000"/>
                </a:lnTo>
                <a:lnTo>
                  <a:pt x="336465" y="2986179"/>
                </a:lnTo>
                <a:lnTo>
                  <a:pt x="436333" y="2972812"/>
                </a:lnTo>
                <a:lnTo>
                  <a:pt x="678250" y="2936097"/>
                </a:lnTo>
                <a:lnTo>
                  <a:pt x="2694544" y="2595206"/>
                </a:lnTo>
                <a:lnTo>
                  <a:pt x="2702235" y="2593190"/>
                </a:lnTo>
                <a:lnTo>
                  <a:pt x="2702235" y="2083711"/>
                </a:lnTo>
                <a:lnTo>
                  <a:pt x="2698971" y="2029549"/>
                </a:lnTo>
                <a:lnTo>
                  <a:pt x="2689314" y="1877819"/>
                </a:lnTo>
                <a:lnTo>
                  <a:pt x="2677641" y="1700921"/>
                </a:lnTo>
                <a:lnTo>
                  <a:pt x="2663853" y="1496912"/>
                </a:lnTo>
                <a:lnTo>
                  <a:pt x="2647848" y="1263846"/>
                </a:lnTo>
                <a:lnTo>
                  <a:pt x="2629524" y="999779"/>
                </a:lnTo>
                <a:lnTo>
                  <a:pt x="2608781" y="702765"/>
                </a:lnTo>
                <a:lnTo>
                  <a:pt x="2585518" y="370861"/>
                </a:lnTo>
                <a:lnTo>
                  <a:pt x="2559632" y="2120"/>
                </a:lnTo>
                <a:lnTo>
                  <a:pt x="104646" y="0"/>
                </a:lnTo>
                <a:close/>
              </a:path>
            </a:pathLst>
          </a:custGeom>
          <a:solidFill>
            <a:srgbClr val="EF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9013" y="4558858"/>
            <a:ext cx="2686685" cy="2981960"/>
          </a:xfrm>
          <a:custGeom>
            <a:avLst/>
            <a:gdLst/>
            <a:ahLst/>
            <a:cxnLst/>
            <a:rect l="l" t="t" r="r" b="b"/>
            <a:pathLst>
              <a:path w="2686684" h="2981959">
                <a:moveTo>
                  <a:pt x="97893" y="0"/>
                </a:moveTo>
                <a:lnTo>
                  <a:pt x="78119" y="53119"/>
                </a:lnTo>
                <a:lnTo>
                  <a:pt x="62830" y="102533"/>
                </a:lnTo>
                <a:lnTo>
                  <a:pt x="46036" y="166878"/>
                </a:lnTo>
                <a:lnTo>
                  <a:pt x="37641" y="204408"/>
                </a:lnTo>
                <a:lnTo>
                  <a:pt x="29548" y="245380"/>
                </a:lnTo>
                <a:lnTo>
                  <a:pt x="21983" y="289698"/>
                </a:lnTo>
                <a:lnTo>
                  <a:pt x="15173" y="337265"/>
                </a:lnTo>
                <a:lnTo>
                  <a:pt x="9343" y="387983"/>
                </a:lnTo>
                <a:lnTo>
                  <a:pt x="4720" y="441756"/>
                </a:lnTo>
                <a:lnTo>
                  <a:pt x="1531" y="498488"/>
                </a:lnTo>
                <a:lnTo>
                  <a:pt x="0" y="558081"/>
                </a:lnTo>
                <a:lnTo>
                  <a:pt x="354" y="620438"/>
                </a:lnTo>
                <a:lnTo>
                  <a:pt x="2819" y="685463"/>
                </a:lnTo>
                <a:lnTo>
                  <a:pt x="7621" y="753059"/>
                </a:lnTo>
                <a:lnTo>
                  <a:pt x="20068" y="899030"/>
                </a:lnTo>
                <a:lnTo>
                  <a:pt x="31940" y="1045643"/>
                </a:lnTo>
                <a:lnTo>
                  <a:pt x="43159" y="1192156"/>
                </a:lnTo>
                <a:lnTo>
                  <a:pt x="53644" y="1337824"/>
                </a:lnTo>
                <a:lnTo>
                  <a:pt x="63318" y="1481906"/>
                </a:lnTo>
                <a:lnTo>
                  <a:pt x="72102" y="1623659"/>
                </a:lnTo>
                <a:lnTo>
                  <a:pt x="79916" y="1762340"/>
                </a:lnTo>
                <a:lnTo>
                  <a:pt x="86682" y="1897206"/>
                </a:lnTo>
                <a:lnTo>
                  <a:pt x="92320" y="2027514"/>
                </a:lnTo>
                <a:lnTo>
                  <a:pt x="96753" y="2152522"/>
                </a:lnTo>
                <a:lnTo>
                  <a:pt x="99901" y="2271488"/>
                </a:lnTo>
                <a:lnTo>
                  <a:pt x="101685" y="2383667"/>
                </a:lnTo>
                <a:lnTo>
                  <a:pt x="102026" y="2488318"/>
                </a:lnTo>
                <a:lnTo>
                  <a:pt x="100845" y="2584697"/>
                </a:lnTo>
                <a:lnTo>
                  <a:pt x="98065" y="2672063"/>
                </a:lnTo>
                <a:lnTo>
                  <a:pt x="93604" y="2749671"/>
                </a:lnTo>
                <a:lnTo>
                  <a:pt x="87386" y="2816780"/>
                </a:lnTo>
                <a:lnTo>
                  <a:pt x="79331" y="2872647"/>
                </a:lnTo>
                <a:lnTo>
                  <a:pt x="69359" y="2916529"/>
                </a:lnTo>
                <a:lnTo>
                  <a:pt x="57393" y="2947682"/>
                </a:lnTo>
                <a:lnTo>
                  <a:pt x="55635" y="2962945"/>
                </a:lnTo>
                <a:lnTo>
                  <a:pt x="68921" y="2973593"/>
                </a:lnTo>
                <a:lnTo>
                  <a:pt x="97071" y="2979804"/>
                </a:lnTo>
                <a:lnTo>
                  <a:pt x="139507" y="2981738"/>
                </a:lnTo>
                <a:lnTo>
                  <a:pt x="140391" y="2981738"/>
                </a:lnTo>
                <a:lnTo>
                  <a:pt x="197239" y="2979625"/>
                </a:lnTo>
                <a:lnTo>
                  <a:pt x="268896" y="2973589"/>
                </a:lnTo>
                <a:lnTo>
                  <a:pt x="354694" y="2963825"/>
                </a:lnTo>
                <a:lnTo>
                  <a:pt x="454452" y="2950511"/>
                </a:lnTo>
                <a:lnTo>
                  <a:pt x="695126" y="2913940"/>
                </a:lnTo>
                <a:lnTo>
                  <a:pt x="2674685" y="2578341"/>
                </a:lnTo>
                <a:lnTo>
                  <a:pt x="2686142" y="2575147"/>
                </a:lnTo>
                <a:lnTo>
                  <a:pt x="2686142" y="1957413"/>
                </a:lnTo>
                <a:lnTo>
                  <a:pt x="2680293" y="1864442"/>
                </a:lnTo>
                <a:lnTo>
                  <a:pt x="2668730" y="1688831"/>
                </a:lnTo>
                <a:lnTo>
                  <a:pt x="2654986" y="1486319"/>
                </a:lnTo>
                <a:lnTo>
                  <a:pt x="2638969" y="1254974"/>
                </a:lnTo>
                <a:lnTo>
                  <a:pt x="2620585" y="992864"/>
                </a:lnTo>
                <a:lnTo>
                  <a:pt x="2599741" y="698058"/>
                </a:lnTo>
                <a:lnTo>
                  <a:pt x="2576344" y="368623"/>
                </a:lnTo>
                <a:lnTo>
                  <a:pt x="2550301" y="2628"/>
                </a:lnTo>
                <a:lnTo>
                  <a:pt x="97893" y="0"/>
                </a:lnTo>
                <a:close/>
              </a:path>
            </a:pathLst>
          </a:custGeom>
          <a:solidFill>
            <a:srgbClr val="EBE9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38899" y="4562401"/>
            <a:ext cx="2670810" cy="2959100"/>
          </a:xfrm>
          <a:custGeom>
            <a:avLst/>
            <a:gdLst/>
            <a:ahLst/>
            <a:cxnLst/>
            <a:rect l="l" t="t" r="r" b="b"/>
            <a:pathLst>
              <a:path w="2670809" h="2959100">
                <a:moveTo>
                  <a:pt x="91136" y="0"/>
                </a:moveTo>
                <a:lnTo>
                  <a:pt x="72497" y="52831"/>
                </a:lnTo>
                <a:lnTo>
                  <a:pt x="58118" y="101943"/>
                </a:lnTo>
                <a:lnTo>
                  <a:pt x="42362" y="165863"/>
                </a:lnTo>
                <a:lnTo>
                  <a:pt x="26952" y="243803"/>
                </a:lnTo>
                <a:lnTo>
                  <a:pt x="19914" y="287786"/>
                </a:lnTo>
                <a:lnTo>
                  <a:pt x="13608" y="334978"/>
                </a:lnTo>
                <a:lnTo>
                  <a:pt x="8248" y="385283"/>
                </a:lnTo>
                <a:lnTo>
                  <a:pt x="4050" y="438601"/>
                </a:lnTo>
                <a:lnTo>
                  <a:pt x="1229" y="494834"/>
                </a:lnTo>
                <a:lnTo>
                  <a:pt x="0" y="553884"/>
                </a:lnTo>
                <a:lnTo>
                  <a:pt x="577" y="615652"/>
                </a:lnTo>
                <a:lnTo>
                  <a:pt x="3177" y="680040"/>
                </a:lnTo>
                <a:lnTo>
                  <a:pt x="8014" y="746950"/>
                </a:lnTo>
                <a:lnTo>
                  <a:pt x="20367" y="890584"/>
                </a:lnTo>
                <a:lnTo>
                  <a:pt x="32213" y="1035004"/>
                </a:lnTo>
                <a:lnTo>
                  <a:pt x="43474" y="1179470"/>
                </a:lnTo>
                <a:lnTo>
                  <a:pt x="54073" y="1323240"/>
                </a:lnTo>
                <a:lnTo>
                  <a:pt x="63932" y="1465573"/>
                </a:lnTo>
                <a:lnTo>
                  <a:pt x="72974" y="1605726"/>
                </a:lnTo>
                <a:lnTo>
                  <a:pt x="81122" y="1742960"/>
                </a:lnTo>
                <a:lnTo>
                  <a:pt x="88298" y="1876533"/>
                </a:lnTo>
                <a:lnTo>
                  <a:pt x="94424" y="2005702"/>
                </a:lnTo>
                <a:lnTo>
                  <a:pt x="99424" y="2129728"/>
                </a:lnTo>
                <a:lnTo>
                  <a:pt x="103220" y="2247867"/>
                </a:lnTo>
                <a:lnTo>
                  <a:pt x="105733" y="2359380"/>
                </a:lnTo>
                <a:lnTo>
                  <a:pt x="106888" y="2463525"/>
                </a:lnTo>
                <a:lnTo>
                  <a:pt x="106614" y="2557030"/>
                </a:lnTo>
                <a:lnTo>
                  <a:pt x="104810" y="2646743"/>
                </a:lnTo>
                <a:lnTo>
                  <a:pt x="101423" y="2724334"/>
                </a:lnTo>
                <a:lnTo>
                  <a:pt x="96367" y="2791591"/>
                </a:lnTo>
                <a:lnTo>
                  <a:pt x="89564" y="2847773"/>
                </a:lnTo>
                <a:lnTo>
                  <a:pt x="80937" y="2892139"/>
                </a:lnTo>
                <a:lnTo>
                  <a:pt x="70409" y="2923946"/>
                </a:lnTo>
                <a:lnTo>
                  <a:pt x="69758" y="2939597"/>
                </a:lnTo>
                <a:lnTo>
                  <a:pt x="84093" y="2950543"/>
                </a:lnTo>
                <a:lnTo>
                  <a:pt x="113197" y="2956976"/>
                </a:lnTo>
                <a:lnTo>
                  <a:pt x="156945" y="2959084"/>
                </a:lnTo>
                <a:lnTo>
                  <a:pt x="214829" y="2957069"/>
                </a:lnTo>
                <a:lnTo>
                  <a:pt x="286919" y="2951113"/>
                </a:lnTo>
                <a:lnTo>
                  <a:pt x="372899" y="2941409"/>
                </a:lnTo>
                <a:lnTo>
                  <a:pt x="472550" y="2928151"/>
                </a:lnTo>
                <a:lnTo>
                  <a:pt x="711986" y="2891734"/>
                </a:lnTo>
                <a:lnTo>
                  <a:pt x="2654821" y="2561475"/>
                </a:lnTo>
                <a:lnTo>
                  <a:pt x="2670668" y="2557030"/>
                </a:lnTo>
                <a:lnTo>
                  <a:pt x="2670668" y="1842326"/>
                </a:lnTo>
                <a:lnTo>
                  <a:pt x="2659786" y="1676712"/>
                </a:lnTo>
                <a:lnTo>
                  <a:pt x="2646088" y="1475702"/>
                </a:lnTo>
                <a:lnTo>
                  <a:pt x="2630061" y="1246083"/>
                </a:lnTo>
                <a:lnTo>
                  <a:pt x="2611619" y="985937"/>
                </a:lnTo>
                <a:lnTo>
                  <a:pt x="2590678" y="693345"/>
                </a:lnTo>
                <a:lnTo>
                  <a:pt x="2567151" y="366389"/>
                </a:lnTo>
                <a:lnTo>
                  <a:pt x="2540953" y="3149"/>
                </a:lnTo>
                <a:lnTo>
                  <a:pt x="91136" y="0"/>
                </a:lnTo>
                <a:close/>
              </a:path>
            </a:pathLst>
          </a:custGeom>
          <a:solidFill>
            <a:srgbClr val="E7E4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8803" y="4565944"/>
            <a:ext cx="2656205" cy="2936875"/>
          </a:xfrm>
          <a:custGeom>
            <a:avLst/>
            <a:gdLst/>
            <a:ahLst/>
            <a:cxnLst/>
            <a:rect l="l" t="t" r="r" b="b"/>
            <a:pathLst>
              <a:path w="2656204" h="2936875">
                <a:moveTo>
                  <a:pt x="84361" y="0"/>
                </a:moveTo>
                <a:lnTo>
                  <a:pt x="66853" y="52552"/>
                </a:lnTo>
                <a:lnTo>
                  <a:pt x="53380" y="101369"/>
                </a:lnTo>
                <a:lnTo>
                  <a:pt x="38661" y="164869"/>
                </a:lnTo>
                <a:lnTo>
                  <a:pt x="24329" y="242253"/>
                </a:lnTo>
                <a:lnTo>
                  <a:pt x="17819" y="285901"/>
                </a:lnTo>
                <a:lnTo>
                  <a:pt x="12018" y="332721"/>
                </a:lnTo>
                <a:lnTo>
                  <a:pt x="7131" y="382611"/>
                </a:lnTo>
                <a:lnTo>
                  <a:pt x="3361" y="435472"/>
                </a:lnTo>
                <a:lnTo>
                  <a:pt x="914" y="491204"/>
                </a:lnTo>
                <a:lnTo>
                  <a:pt x="0" y="549264"/>
                </a:lnTo>
                <a:lnTo>
                  <a:pt x="802" y="610881"/>
                </a:lnTo>
                <a:lnTo>
                  <a:pt x="3545" y="674625"/>
                </a:lnTo>
                <a:lnTo>
                  <a:pt x="8427" y="740841"/>
                </a:lnTo>
                <a:lnTo>
                  <a:pt x="20688" y="882142"/>
                </a:lnTo>
                <a:lnTo>
                  <a:pt x="32507" y="1024371"/>
                </a:lnTo>
                <a:lnTo>
                  <a:pt x="43811" y="1166791"/>
                </a:lnTo>
                <a:lnTo>
                  <a:pt x="54522" y="1308661"/>
                </a:lnTo>
                <a:lnTo>
                  <a:pt x="64566" y="1449241"/>
                </a:lnTo>
                <a:lnTo>
                  <a:pt x="73866" y="1587792"/>
                </a:lnTo>
                <a:lnTo>
                  <a:pt x="82346" y="1723574"/>
                </a:lnTo>
                <a:lnTo>
                  <a:pt x="89930" y="1855848"/>
                </a:lnTo>
                <a:lnTo>
                  <a:pt x="96543" y="1983873"/>
                </a:lnTo>
                <a:lnTo>
                  <a:pt x="102109" y="2106910"/>
                </a:lnTo>
                <a:lnTo>
                  <a:pt x="106552" y="2224220"/>
                </a:lnTo>
                <a:lnTo>
                  <a:pt x="109795" y="2335063"/>
                </a:lnTo>
                <a:lnTo>
                  <a:pt x="111764" y="2438699"/>
                </a:lnTo>
                <a:lnTo>
                  <a:pt x="112381" y="2534388"/>
                </a:lnTo>
                <a:lnTo>
                  <a:pt x="111573" y="2621391"/>
                </a:lnTo>
                <a:lnTo>
                  <a:pt x="109261" y="2698968"/>
                </a:lnTo>
                <a:lnTo>
                  <a:pt x="105371" y="2766379"/>
                </a:lnTo>
                <a:lnTo>
                  <a:pt x="99827" y="2822885"/>
                </a:lnTo>
                <a:lnTo>
                  <a:pt x="92552" y="2867746"/>
                </a:lnTo>
                <a:lnTo>
                  <a:pt x="83472" y="2900222"/>
                </a:lnTo>
                <a:lnTo>
                  <a:pt x="83911" y="2916258"/>
                </a:lnTo>
                <a:lnTo>
                  <a:pt x="99282" y="2927499"/>
                </a:lnTo>
                <a:lnTo>
                  <a:pt x="129327" y="2934152"/>
                </a:lnTo>
                <a:lnTo>
                  <a:pt x="173787" y="2936422"/>
                </a:lnTo>
                <a:lnTo>
                  <a:pt x="232405" y="2934515"/>
                </a:lnTo>
                <a:lnTo>
                  <a:pt x="304923" y="2928637"/>
                </a:lnTo>
                <a:lnTo>
                  <a:pt x="391080" y="2918994"/>
                </a:lnTo>
                <a:lnTo>
                  <a:pt x="490621" y="2905790"/>
                </a:lnTo>
                <a:lnTo>
                  <a:pt x="603285" y="2889233"/>
                </a:lnTo>
                <a:lnTo>
                  <a:pt x="2634927" y="2544597"/>
                </a:lnTo>
                <a:lnTo>
                  <a:pt x="2655684" y="2538869"/>
                </a:lnTo>
                <a:lnTo>
                  <a:pt x="2655684" y="1738521"/>
                </a:lnTo>
                <a:lnTo>
                  <a:pt x="2650835" y="1664594"/>
                </a:lnTo>
                <a:lnTo>
                  <a:pt x="2637177" y="1465085"/>
                </a:lnTo>
                <a:lnTo>
                  <a:pt x="2621134" y="1237193"/>
                </a:lnTo>
                <a:lnTo>
                  <a:pt x="2602627" y="979011"/>
                </a:lnTo>
                <a:lnTo>
                  <a:pt x="2581579" y="688633"/>
                </a:lnTo>
                <a:lnTo>
                  <a:pt x="2557912" y="364155"/>
                </a:lnTo>
                <a:lnTo>
                  <a:pt x="2531549" y="3670"/>
                </a:lnTo>
                <a:lnTo>
                  <a:pt x="84361" y="0"/>
                </a:lnTo>
                <a:close/>
              </a:path>
            </a:pathLst>
          </a:custGeom>
          <a:solidFill>
            <a:srgbClr val="E4E0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8678" y="4569498"/>
            <a:ext cx="2641600" cy="2914015"/>
          </a:xfrm>
          <a:custGeom>
            <a:avLst/>
            <a:gdLst/>
            <a:ahLst/>
            <a:cxnLst/>
            <a:rect l="l" t="t" r="r" b="b"/>
            <a:pathLst>
              <a:path w="2641600" h="2914015">
                <a:moveTo>
                  <a:pt x="77612" y="0"/>
                </a:moveTo>
                <a:lnTo>
                  <a:pt x="61243" y="52256"/>
                </a:lnTo>
                <a:lnTo>
                  <a:pt x="48681" y="100771"/>
                </a:lnTo>
                <a:lnTo>
                  <a:pt x="35001" y="163844"/>
                </a:lnTo>
                <a:lnTo>
                  <a:pt x="21747" y="240664"/>
                </a:lnTo>
                <a:lnTo>
                  <a:pt x="15763" y="283975"/>
                </a:lnTo>
                <a:lnTo>
                  <a:pt x="10466" y="330418"/>
                </a:lnTo>
                <a:lnTo>
                  <a:pt x="6047" y="379891"/>
                </a:lnTo>
                <a:lnTo>
                  <a:pt x="2701" y="432294"/>
                </a:lnTo>
                <a:lnTo>
                  <a:pt x="621" y="487524"/>
                </a:lnTo>
                <a:lnTo>
                  <a:pt x="0" y="545480"/>
                </a:lnTo>
                <a:lnTo>
                  <a:pt x="1030" y="606060"/>
                </a:lnTo>
                <a:lnTo>
                  <a:pt x="3905" y="669163"/>
                </a:lnTo>
                <a:lnTo>
                  <a:pt x="8819" y="734688"/>
                </a:lnTo>
                <a:lnTo>
                  <a:pt x="20984" y="873662"/>
                </a:lnTo>
                <a:lnTo>
                  <a:pt x="32775" y="1013707"/>
                </a:lnTo>
                <a:lnTo>
                  <a:pt x="44119" y="1154084"/>
                </a:lnTo>
                <a:lnTo>
                  <a:pt x="54940" y="1294057"/>
                </a:lnTo>
                <a:lnTo>
                  <a:pt x="65165" y="1432887"/>
                </a:lnTo>
                <a:lnTo>
                  <a:pt x="74719" y="1569836"/>
                </a:lnTo>
                <a:lnTo>
                  <a:pt x="83529" y="1704168"/>
                </a:lnTo>
                <a:lnTo>
                  <a:pt x="91519" y="1835143"/>
                </a:lnTo>
                <a:lnTo>
                  <a:pt x="98617" y="1962024"/>
                </a:lnTo>
                <a:lnTo>
                  <a:pt x="104746" y="2084073"/>
                </a:lnTo>
                <a:lnTo>
                  <a:pt x="109834" y="2200552"/>
                </a:lnTo>
                <a:lnTo>
                  <a:pt x="113806" y="2310724"/>
                </a:lnTo>
                <a:lnTo>
                  <a:pt x="116588" y="2413851"/>
                </a:lnTo>
                <a:lnTo>
                  <a:pt x="118105" y="2509195"/>
                </a:lnTo>
                <a:lnTo>
                  <a:pt x="118284" y="2596017"/>
                </a:lnTo>
                <a:lnTo>
                  <a:pt x="117050" y="2673581"/>
                </a:lnTo>
                <a:lnTo>
                  <a:pt x="114328" y="2741148"/>
                </a:lnTo>
                <a:lnTo>
                  <a:pt x="110046" y="2797981"/>
                </a:lnTo>
                <a:lnTo>
                  <a:pt x="104127" y="2843342"/>
                </a:lnTo>
                <a:lnTo>
                  <a:pt x="96499" y="2876492"/>
                </a:lnTo>
                <a:lnTo>
                  <a:pt x="98039" y="2892903"/>
                </a:lnTo>
                <a:lnTo>
                  <a:pt x="114456" y="2904432"/>
                </a:lnTo>
                <a:lnTo>
                  <a:pt x="145451" y="2911300"/>
                </a:lnTo>
                <a:lnTo>
                  <a:pt x="190727" y="2913726"/>
                </a:lnTo>
                <a:lnTo>
                  <a:pt x="249989" y="2911930"/>
                </a:lnTo>
                <a:lnTo>
                  <a:pt x="322938" y="2906132"/>
                </a:lnTo>
                <a:lnTo>
                  <a:pt x="409277" y="2896551"/>
                </a:lnTo>
                <a:lnTo>
                  <a:pt x="508710" y="2883406"/>
                </a:lnTo>
                <a:lnTo>
                  <a:pt x="620938" y="2866919"/>
                </a:lnTo>
                <a:lnTo>
                  <a:pt x="2615024" y="2527725"/>
                </a:lnTo>
                <a:lnTo>
                  <a:pt x="2641160" y="2520272"/>
                </a:lnTo>
                <a:lnTo>
                  <a:pt x="2641160" y="1641311"/>
                </a:lnTo>
                <a:lnTo>
                  <a:pt x="2628316" y="1454486"/>
                </a:lnTo>
                <a:lnTo>
                  <a:pt x="2612261" y="1228314"/>
                </a:lnTo>
                <a:lnTo>
                  <a:pt x="2593694" y="972089"/>
                </a:lnTo>
                <a:lnTo>
                  <a:pt x="2572546" y="683919"/>
                </a:lnTo>
                <a:lnTo>
                  <a:pt x="2548746" y="361911"/>
                </a:lnTo>
                <a:lnTo>
                  <a:pt x="2522225" y="4172"/>
                </a:lnTo>
                <a:lnTo>
                  <a:pt x="77612" y="0"/>
                </a:lnTo>
                <a:close/>
              </a:path>
            </a:pathLst>
          </a:custGeom>
          <a:solidFill>
            <a:srgbClr val="E0DC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68589" y="4573041"/>
            <a:ext cx="2627630" cy="2891155"/>
          </a:xfrm>
          <a:custGeom>
            <a:avLst/>
            <a:gdLst/>
            <a:ahLst/>
            <a:cxnLst/>
            <a:rect l="l" t="t" r="r" b="b"/>
            <a:pathLst>
              <a:path w="2627629" h="2891154">
                <a:moveTo>
                  <a:pt x="70832" y="0"/>
                </a:moveTo>
                <a:lnTo>
                  <a:pt x="55598" y="51970"/>
                </a:lnTo>
                <a:lnTo>
                  <a:pt x="43947" y="100184"/>
                </a:lnTo>
                <a:lnTo>
                  <a:pt x="31307" y="162833"/>
                </a:lnTo>
                <a:lnTo>
                  <a:pt x="19135" y="239092"/>
                </a:lnTo>
                <a:lnTo>
                  <a:pt x="13679" y="282068"/>
                </a:lnTo>
                <a:lnTo>
                  <a:pt x="8888" y="328137"/>
                </a:lnTo>
                <a:lnTo>
                  <a:pt x="4942" y="377197"/>
                </a:lnTo>
                <a:lnTo>
                  <a:pt x="2024" y="429143"/>
                </a:lnTo>
                <a:lnTo>
                  <a:pt x="315" y="483874"/>
                </a:lnTo>
                <a:lnTo>
                  <a:pt x="0" y="541286"/>
                </a:lnTo>
                <a:lnTo>
                  <a:pt x="1258" y="601276"/>
                </a:lnTo>
                <a:lnTo>
                  <a:pt x="4273" y="663742"/>
                </a:lnTo>
                <a:lnTo>
                  <a:pt x="9226" y="728579"/>
                </a:lnTo>
                <a:lnTo>
                  <a:pt x="21291" y="865212"/>
                </a:lnTo>
                <a:lnTo>
                  <a:pt x="33048" y="1003059"/>
                </a:lnTo>
                <a:lnTo>
                  <a:pt x="44426" y="1141384"/>
                </a:lnTo>
                <a:lnTo>
                  <a:pt x="55351" y="1279450"/>
                </a:lnTo>
                <a:lnTo>
                  <a:pt x="65753" y="1416522"/>
                </a:lnTo>
                <a:lnTo>
                  <a:pt x="75557" y="1551864"/>
                </a:lnTo>
                <a:lnTo>
                  <a:pt x="84691" y="1684739"/>
                </a:lnTo>
                <a:lnTo>
                  <a:pt x="93084" y="1814412"/>
                </a:lnTo>
                <a:lnTo>
                  <a:pt x="100663" y="1940147"/>
                </a:lnTo>
                <a:lnTo>
                  <a:pt x="107354" y="2061208"/>
                </a:lnTo>
                <a:lnTo>
                  <a:pt x="113087" y="2176858"/>
                </a:lnTo>
                <a:lnTo>
                  <a:pt x="117788" y="2286362"/>
                </a:lnTo>
                <a:lnTo>
                  <a:pt x="121384" y="2388984"/>
                </a:lnTo>
                <a:lnTo>
                  <a:pt x="123804" y="2483987"/>
                </a:lnTo>
                <a:lnTo>
                  <a:pt x="124975" y="2570636"/>
                </a:lnTo>
                <a:lnTo>
                  <a:pt x="124824" y="2648195"/>
                </a:lnTo>
                <a:lnTo>
                  <a:pt x="123279" y="2715928"/>
                </a:lnTo>
                <a:lnTo>
                  <a:pt x="120268" y="2773098"/>
                </a:lnTo>
                <a:lnTo>
                  <a:pt x="115718" y="2818969"/>
                </a:lnTo>
                <a:lnTo>
                  <a:pt x="109556" y="2852807"/>
                </a:lnTo>
                <a:lnTo>
                  <a:pt x="112175" y="2869586"/>
                </a:lnTo>
                <a:lnTo>
                  <a:pt x="129617" y="2881397"/>
                </a:lnTo>
                <a:lnTo>
                  <a:pt x="161546" y="2888474"/>
                </a:lnTo>
                <a:lnTo>
                  <a:pt x="207627" y="2891050"/>
                </a:lnTo>
                <a:lnTo>
                  <a:pt x="267523" y="2889358"/>
                </a:lnTo>
                <a:lnTo>
                  <a:pt x="340897" y="2883634"/>
                </a:lnTo>
                <a:lnTo>
                  <a:pt x="427414" y="2874109"/>
                </a:lnTo>
                <a:lnTo>
                  <a:pt x="526737" y="2861019"/>
                </a:lnTo>
                <a:lnTo>
                  <a:pt x="638531" y="2844596"/>
                </a:lnTo>
                <a:lnTo>
                  <a:pt x="2595137" y="2510859"/>
                </a:lnTo>
                <a:lnTo>
                  <a:pt x="2627021" y="2501214"/>
                </a:lnTo>
                <a:lnTo>
                  <a:pt x="2627021" y="1553990"/>
                </a:lnTo>
                <a:lnTo>
                  <a:pt x="2619417" y="1443869"/>
                </a:lnTo>
                <a:lnTo>
                  <a:pt x="2603349" y="1219423"/>
                </a:lnTo>
                <a:lnTo>
                  <a:pt x="2584720" y="965163"/>
                </a:lnTo>
                <a:lnTo>
                  <a:pt x="2563469" y="679207"/>
                </a:lnTo>
                <a:lnTo>
                  <a:pt x="2539534" y="359677"/>
                </a:lnTo>
                <a:lnTo>
                  <a:pt x="2512853" y="4692"/>
                </a:lnTo>
                <a:lnTo>
                  <a:pt x="70832" y="0"/>
                </a:lnTo>
                <a:close/>
              </a:path>
            </a:pathLst>
          </a:custGeom>
          <a:solidFill>
            <a:srgbClr val="DCD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78463" y="4576577"/>
            <a:ext cx="2613660" cy="2868930"/>
          </a:xfrm>
          <a:custGeom>
            <a:avLst/>
            <a:gdLst/>
            <a:ahLst/>
            <a:cxnLst/>
            <a:rect l="l" t="t" r="r" b="b"/>
            <a:pathLst>
              <a:path w="2613659" h="2868929">
                <a:moveTo>
                  <a:pt x="64089" y="0"/>
                </a:moveTo>
                <a:lnTo>
                  <a:pt x="49983" y="51689"/>
                </a:lnTo>
                <a:lnTo>
                  <a:pt x="39238" y="99604"/>
                </a:lnTo>
                <a:lnTo>
                  <a:pt x="27632" y="161828"/>
                </a:lnTo>
                <a:lnTo>
                  <a:pt x="16536" y="237525"/>
                </a:lnTo>
                <a:lnTo>
                  <a:pt x="11606" y="280165"/>
                </a:lnTo>
                <a:lnTo>
                  <a:pt x="7318" y="325860"/>
                </a:lnTo>
                <a:lnTo>
                  <a:pt x="3842" y="374504"/>
                </a:lnTo>
                <a:lnTo>
                  <a:pt x="1349" y="425994"/>
                </a:lnTo>
                <a:lnTo>
                  <a:pt x="11" y="480224"/>
                </a:lnTo>
                <a:lnTo>
                  <a:pt x="0" y="537091"/>
                </a:lnTo>
                <a:lnTo>
                  <a:pt x="1485" y="596490"/>
                </a:lnTo>
                <a:lnTo>
                  <a:pt x="4638" y="658316"/>
                </a:lnTo>
                <a:lnTo>
                  <a:pt x="9632" y="722464"/>
                </a:lnTo>
                <a:lnTo>
                  <a:pt x="21607" y="856767"/>
                </a:lnTo>
                <a:lnTo>
                  <a:pt x="33339" y="992423"/>
                </a:lnTo>
                <a:lnTo>
                  <a:pt x="44757" y="1128700"/>
                </a:lnTo>
                <a:lnTo>
                  <a:pt x="55790" y="1264863"/>
                </a:lnTo>
                <a:lnTo>
                  <a:pt x="66369" y="1400179"/>
                </a:lnTo>
                <a:lnTo>
                  <a:pt x="76422" y="1533912"/>
                </a:lnTo>
                <a:lnTo>
                  <a:pt x="85880" y="1665331"/>
                </a:lnTo>
                <a:lnTo>
                  <a:pt x="94672" y="1793699"/>
                </a:lnTo>
                <a:lnTo>
                  <a:pt x="102728" y="1918284"/>
                </a:lnTo>
                <a:lnTo>
                  <a:pt x="109978" y="2038351"/>
                </a:lnTo>
                <a:lnTo>
                  <a:pt x="116350" y="2153167"/>
                </a:lnTo>
                <a:lnTo>
                  <a:pt x="121776" y="2261997"/>
                </a:lnTo>
                <a:lnTo>
                  <a:pt x="126183" y="2364107"/>
                </a:lnTo>
                <a:lnTo>
                  <a:pt x="129503" y="2458764"/>
                </a:lnTo>
                <a:lnTo>
                  <a:pt x="131665" y="2545233"/>
                </a:lnTo>
                <a:lnTo>
                  <a:pt x="132598" y="2622781"/>
                </a:lnTo>
                <a:lnTo>
                  <a:pt x="132232" y="2690673"/>
                </a:lnTo>
                <a:lnTo>
                  <a:pt x="130496" y="2748176"/>
                </a:lnTo>
                <a:lnTo>
                  <a:pt x="127321" y="2794555"/>
                </a:lnTo>
                <a:lnTo>
                  <a:pt x="122636" y="2829077"/>
                </a:lnTo>
                <a:lnTo>
                  <a:pt x="126333" y="2846231"/>
                </a:lnTo>
                <a:lnTo>
                  <a:pt x="144802" y="2858329"/>
                </a:lnTo>
                <a:lnTo>
                  <a:pt x="177666" y="2865620"/>
                </a:lnTo>
                <a:lnTo>
                  <a:pt x="224551" y="2868350"/>
                </a:lnTo>
                <a:lnTo>
                  <a:pt x="285082" y="2866768"/>
                </a:lnTo>
                <a:lnTo>
                  <a:pt x="358882" y="2861121"/>
                </a:lnTo>
                <a:lnTo>
                  <a:pt x="445578" y="2851658"/>
                </a:lnTo>
                <a:lnTo>
                  <a:pt x="544793" y="2838625"/>
                </a:lnTo>
                <a:lnTo>
                  <a:pt x="656152" y="2822270"/>
                </a:lnTo>
                <a:lnTo>
                  <a:pt x="2575286" y="2494000"/>
                </a:lnTo>
                <a:lnTo>
                  <a:pt x="2613298" y="2482212"/>
                </a:lnTo>
                <a:lnTo>
                  <a:pt x="2613298" y="1473425"/>
                </a:lnTo>
                <a:lnTo>
                  <a:pt x="2610515" y="1433303"/>
                </a:lnTo>
                <a:lnTo>
                  <a:pt x="2594434" y="1210583"/>
                </a:lnTo>
                <a:lnTo>
                  <a:pt x="2575743" y="958285"/>
                </a:lnTo>
                <a:lnTo>
                  <a:pt x="2554390" y="674543"/>
                </a:lnTo>
                <a:lnTo>
                  <a:pt x="2530320" y="357489"/>
                </a:lnTo>
                <a:lnTo>
                  <a:pt x="2503480" y="5257"/>
                </a:lnTo>
                <a:lnTo>
                  <a:pt x="64089" y="0"/>
                </a:lnTo>
                <a:close/>
              </a:path>
            </a:pathLst>
          </a:custGeom>
          <a:solidFill>
            <a:srgbClr val="D8D3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88053" y="4580120"/>
            <a:ext cx="2600325" cy="2846070"/>
          </a:xfrm>
          <a:custGeom>
            <a:avLst/>
            <a:gdLst/>
            <a:ahLst/>
            <a:cxnLst/>
            <a:rect l="l" t="t" r="r" b="b"/>
            <a:pathLst>
              <a:path w="2600325" h="2846070">
                <a:moveTo>
                  <a:pt x="57629" y="0"/>
                </a:moveTo>
                <a:lnTo>
                  <a:pt x="44657" y="51403"/>
                </a:lnTo>
                <a:lnTo>
                  <a:pt x="34822" y="99018"/>
                </a:lnTo>
                <a:lnTo>
                  <a:pt x="24254" y="160818"/>
                </a:lnTo>
                <a:lnTo>
                  <a:pt x="14234" y="235956"/>
                </a:lnTo>
                <a:lnTo>
                  <a:pt x="9831" y="278261"/>
                </a:lnTo>
                <a:lnTo>
                  <a:pt x="6046" y="323583"/>
                </a:lnTo>
                <a:lnTo>
                  <a:pt x="3039" y="371814"/>
                </a:lnTo>
                <a:lnTo>
                  <a:pt x="970" y="422849"/>
                </a:lnTo>
                <a:lnTo>
                  <a:pt x="0" y="476582"/>
                </a:lnTo>
                <a:lnTo>
                  <a:pt x="288" y="532906"/>
                </a:lnTo>
                <a:lnTo>
                  <a:pt x="1996" y="591716"/>
                </a:lnTo>
                <a:lnTo>
                  <a:pt x="5282" y="652905"/>
                </a:lnTo>
                <a:lnTo>
                  <a:pt x="10308" y="716368"/>
                </a:lnTo>
                <a:lnTo>
                  <a:pt x="22190" y="848335"/>
                </a:lnTo>
                <a:lnTo>
                  <a:pt x="33892" y="981797"/>
                </a:lnTo>
                <a:lnTo>
                  <a:pt x="45346" y="1116024"/>
                </a:lnTo>
                <a:lnTo>
                  <a:pt x="56485" y="1250282"/>
                </a:lnTo>
                <a:lnTo>
                  <a:pt x="67239" y="1383840"/>
                </a:lnTo>
                <a:lnTo>
                  <a:pt x="77541" y="1515965"/>
                </a:lnTo>
                <a:lnTo>
                  <a:pt x="87322" y="1645927"/>
                </a:lnTo>
                <a:lnTo>
                  <a:pt x="96513" y="1772991"/>
                </a:lnTo>
                <a:lnTo>
                  <a:pt x="105047" y="1896427"/>
                </a:lnTo>
                <a:lnTo>
                  <a:pt x="112855" y="2015502"/>
                </a:lnTo>
                <a:lnTo>
                  <a:pt x="119868" y="2129485"/>
                </a:lnTo>
                <a:lnTo>
                  <a:pt x="126018" y="2237642"/>
                </a:lnTo>
                <a:lnTo>
                  <a:pt x="131238" y="2339242"/>
                </a:lnTo>
                <a:lnTo>
                  <a:pt x="135458" y="2433554"/>
                </a:lnTo>
                <a:lnTo>
                  <a:pt x="138610" y="2519844"/>
                </a:lnTo>
                <a:lnTo>
                  <a:pt x="140626" y="2597381"/>
                </a:lnTo>
                <a:lnTo>
                  <a:pt x="141222" y="2647341"/>
                </a:lnTo>
                <a:lnTo>
                  <a:pt x="141338" y="2677994"/>
                </a:lnTo>
                <a:lnTo>
                  <a:pt x="140977" y="2723266"/>
                </a:lnTo>
                <a:lnTo>
                  <a:pt x="139174" y="2770151"/>
                </a:lnTo>
                <a:lnTo>
                  <a:pt x="135962" y="2805353"/>
                </a:lnTo>
                <a:lnTo>
                  <a:pt x="140740" y="2822875"/>
                </a:lnTo>
                <a:lnTo>
                  <a:pt x="160238" y="2835255"/>
                </a:lnTo>
                <a:lnTo>
                  <a:pt x="194041" y="2842755"/>
                </a:lnTo>
                <a:lnTo>
                  <a:pt x="241735" y="2845636"/>
                </a:lnTo>
                <a:lnTo>
                  <a:pt x="302905" y="2844161"/>
                </a:lnTo>
                <a:lnTo>
                  <a:pt x="377137" y="2838590"/>
                </a:lnTo>
                <a:lnTo>
                  <a:pt x="464015" y="2829186"/>
                </a:lnTo>
                <a:lnTo>
                  <a:pt x="563127" y="2816210"/>
                </a:lnTo>
                <a:lnTo>
                  <a:pt x="674056" y="2799923"/>
                </a:lnTo>
                <a:lnTo>
                  <a:pt x="2573959" y="2473820"/>
                </a:lnTo>
                <a:lnTo>
                  <a:pt x="2600178" y="2463248"/>
                </a:lnTo>
                <a:lnTo>
                  <a:pt x="2600178" y="1398505"/>
                </a:lnTo>
                <a:lnTo>
                  <a:pt x="2585847" y="1201711"/>
                </a:lnTo>
                <a:lnTo>
                  <a:pt x="2567096" y="951373"/>
                </a:lnTo>
                <a:lnTo>
                  <a:pt x="2545643" y="669841"/>
                </a:lnTo>
                <a:lnTo>
                  <a:pt x="2521439" y="355260"/>
                </a:lnTo>
                <a:lnTo>
                  <a:pt x="2494441" y="5778"/>
                </a:lnTo>
                <a:lnTo>
                  <a:pt x="57629" y="0"/>
                </a:lnTo>
                <a:close/>
              </a:path>
            </a:pathLst>
          </a:custGeom>
          <a:solidFill>
            <a:srgbClr val="D4C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97662" y="4583671"/>
            <a:ext cx="2587625" cy="2823210"/>
          </a:xfrm>
          <a:custGeom>
            <a:avLst/>
            <a:gdLst/>
            <a:ahLst/>
            <a:cxnLst/>
            <a:rect l="l" t="t" r="r" b="b"/>
            <a:pathLst>
              <a:path w="2587625" h="2823209">
                <a:moveTo>
                  <a:pt x="51148" y="0"/>
                </a:moveTo>
                <a:lnTo>
                  <a:pt x="39315" y="51112"/>
                </a:lnTo>
                <a:lnTo>
                  <a:pt x="30392" y="98425"/>
                </a:lnTo>
                <a:lnTo>
                  <a:pt x="20865" y="159800"/>
                </a:lnTo>
                <a:lnTo>
                  <a:pt x="11928" y="234375"/>
                </a:lnTo>
                <a:lnTo>
                  <a:pt x="8053" y="276344"/>
                </a:lnTo>
                <a:lnTo>
                  <a:pt x="4774" y="321291"/>
                </a:lnTo>
                <a:lnTo>
                  <a:pt x="2239" y="369107"/>
                </a:lnTo>
                <a:lnTo>
                  <a:pt x="598" y="419685"/>
                </a:lnTo>
                <a:lnTo>
                  <a:pt x="0" y="472918"/>
                </a:lnTo>
                <a:lnTo>
                  <a:pt x="593" y="528698"/>
                </a:lnTo>
                <a:lnTo>
                  <a:pt x="2527" y="586918"/>
                </a:lnTo>
                <a:lnTo>
                  <a:pt x="5952" y="647469"/>
                </a:lnTo>
                <a:lnTo>
                  <a:pt x="11017" y="710244"/>
                </a:lnTo>
                <a:lnTo>
                  <a:pt x="22794" y="839878"/>
                </a:lnTo>
                <a:lnTo>
                  <a:pt x="34456" y="971149"/>
                </a:lnTo>
                <a:lnTo>
                  <a:pt x="45937" y="1103327"/>
                </a:lnTo>
                <a:lnTo>
                  <a:pt x="57170" y="1235681"/>
                </a:lnTo>
                <a:lnTo>
                  <a:pt x="68090" y="1367481"/>
                </a:lnTo>
                <a:lnTo>
                  <a:pt x="78630" y="1497999"/>
                </a:lnTo>
                <a:lnTo>
                  <a:pt x="88724" y="1626503"/>
                </a:lnTo>
                <a:lnTo>
                  <a:pt x="98307" y="1752263"/>
                </a:lnTo>
                <a:lnTo>
                  <a:pt x="107311" y="1874550"/>
                </a:lnTo>
                <a:lnTo>
                  <a:pt x="115671" y="1992633"/>
                </a:lnTo>
                <a:lnTo>
                  <a:pt x="123321" y="2105783"/>
                </a:lnTo>
                <a:lnTo>
                  <a:pt x="130195" y="2213269"/>
                </a:lnTo>
                <a:lnTo>
                  <a:pt x="136227" y="2314362"/>
                </a:lnTo>
                <a:lnTo>
                  <a:pt x="141350" y="2408331"/>
                </a:lnTo>
                <a:lnTo>
                  <a:pt x="145503" y="2494579"/>
                </a:lnTo>
                <a:lnTo>
                  <a:pt x="148606" y="2571978"/>
                </a:lnTo>
                <a:lnTo>
                  <a:pt x="150607" y="2640195"/>
                </a:lnTo>
                <a:lnTo>
                  <a:pt x="151248" y="2685243"/>
                </a:lnTo>
                <a:lnTo>
                  <a:pt x="151317" y="2711902"/>
                </a:lnTo>
                <a:lnTo>
                  <a:pt x="151023" y="2745769"/>
                </a:lnTo>
                <a:lnTo>
                  <a:pt x="149307" y="2781665"/>
                </a:lnTo>
                <a:lnTo>
                  <a:pt x="155145" y="2799549"/>
                </a:lnTo>
                <a:lnTo>
                  <a:pt x="175654" y="2812207"/>
                </a:lnTo>
                <a:lnTo>
                  <a:pt x="210380" y="2819913"/>
                </a:lnTo>
                <a:lnTo>
                  <a:pt x="258870" y="2822943"/>
                </a:lnTo>
                <a:lnTo>
                  <a:pt x="320669" y="2821572"/>
                </a:lnTo>
                <a:lnTo>
                  <a:pt x="395324" y="2816077"/>
                </a:lnTo>
                <a:lnTo>
                  <a:pt x="482380" y="2806731"/>
                </a:lnTo>
                <a:lnTo>
                  <a:pt x="581384" y="2793812"/>
                </a:lnTo>
                <a:lnTo>
                  <a:pt x="691881" y="2777594"/>
                </a:lnTo>
                <a:lnTo>
                  <a:pt x="2555992" y="2456686"/>
                </a:lnTo>
                <a:lnTo>
                  <a:pt x="2587330" y="2444327"/>
                </a:lnTo>
                <a:lnTo>
                  <a:pt x="2587330" y="1330515"/>
                </a:lnTo>
                <a:lnTo>
                  <a:pt x="2577215" y="1192842"/>
                </a:lnTo>
                <a:lnTo>
                  <a:pt x="2558396" y="944463"/>
                </a:lnTo>
                <a:lnTo>
                  <a:pt x="2536833" y="665140"/>
                </a:lnTo>
                <a:lnTo>
                  <a:pt x="2512487" y="353031"/>
                </a:lnTo>
                <a:lnTo>
                  <a:pt x="2485320" y="6296"/>
                </a:lnTo>
                <a:lnTo>
                  <a:pt x="51148" y="0"/>
                </a:lnTo>
                <a:close/>
              </a:path>
            </a:pathLst>
          </a:custGeom>
          <a:solidFill>
            <a:srgbClr val="D0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7247" y="4587214"/>
            <a:ext cx="2574925" cy="2800350"/>
          </a:xfrm>
          <a:custGeom>
            <a:avLst/>
            <a:gdLst/>
            <a:ahLst/>
            <a:cxnLst/>
            <a:rect l="l" t="t" r="r" b="b"/>
            <a:pathLst>
              <a:path w="2574925" h="2800350">
                <a:moveTo>
                  <a:pt x="44693" y="0"/>
                </a:moveTo>
                <a:lnTo>
                  <a:pt x="33995" y="50833"/>
                </a:lnTo>
                <a:lnTo>
                  <a:pt x="25981" y="97851"/>
                </a:lnTo>
                <a:lnTo>
                  <a:pt x="17492" y="158807"/>
                </a:lnTo>
                <a:lnTo>
                  <a:pt x="9634" y="232827"/>
                </a:lnTo>
                <a:lnTo>
                  <a:pt x="6286" y="274462"/>
                </a:lnTo>
                <a:lnTo>
                  <a:pt x="3511" y="319036"/>
                </a:lnTo>
                <a:lnTo>
                  <a:pt x="1446" y="366439"/>
                </a:lnTo>
                <a:lnTo>
                  <a:pt x="229" y="416562"/>
                </a:lnTo>
                <a:lnTo>
                  <a:pt x="0" y="469295"/>
                </a:lnTo>
                <a:lnTo>
                  <a:pt x="895" y="524529"/>
                </a:lnTo>
                <a:lnTo>
                  <a:pt x="3053" y="582156"/>
                </a:lnTo>
                <a:lnTo>
                  <a:pt x="6613" y="642065"/>
                </a:lnTo>
                <a:lnTo>
                  <a:pt x="11712" y="704148"/>
                </a:lnTo>
                <a:lnTo>
                  <a:pt x="23399" y="831441"/>
                </a:lnTo>
                <a:lnTo>
                  <a:pt x="35033" y="960513"/>
                </a:lnTo>
                <a:lnTo>
                  <a:pt x="46549" y="1090636"/>
                </a:lnTo>
                <a:lnTo>
                  <a:pt x="57884" y="1221081"/>
                </a:lnTo>
                <a:lnTo>
                  <a:pt x="68974" y="1351121"/>
                </a:lnTo>
                <a:lnTo>
                  <a:pt x="79756" y="1480027"/>
                </a:lnTo>
                <a:lnTo>
                  <a:pt x="90166" y="1607072"/>
                </a:lnTo>
                <a:lnTo>
                  <a:pt x="100141" y="1731527"/>
                </a:lnTo>
                <a:lnTo>
                  <a:pt x="109616" y="1852664"/>
                </a:lnTo>
                <a:lnTo>
                  <a:pt x="118528" y="1969754"/>
                </a:lnTo>
                <a:lnTo>
                  <a:pt x="126814" y="2082071"/>
                </a:lnTo>
                <a:lnTo>
                  <a:pt x="134410" y="2188884"/>
                </a:lnTo>
                <a:lnTo>
                  <a:pt x="141251" y="2289468"/>
                </a:lnTo>
                <a:lnTo>
                  <a:pt x="147276" y="2383092"/>
                </a:lnTo>
                <a:lnTo>
                  <a:pt x="152419" y="2469030"/>
                </a:lnTo>
                <a:lnTo>
                  <a:pt x="156617" y="2546552"/>
                </a:lnTo>
                <a:lnTo>
                  <a:pt x="159807" y="2614932"/>
                </a:lnTo>
                <a:lnTo>
                  <a:pt x="161925" y="2673440"/>
                </a:lnTo>
                <a:lnTo>
                  <a:pt x="162761" y="2714256"/>
                </a:lnTo>
                <a:lnTo>
                  <a:pt x="162819" y="2736114"/>
                </a:lnTo>
                <a:lnTo>
                  <a:pt x="162689" y="2757929"/>
                </a:lnTo>
                <a:lnTo>
                  <a:pt x="169586" y="2776188"/>
                </a:lnTo>
                <a:lnTo>
                  <a:pt x="191106" y="2789132"/>
                </a:lnTo>
                <a:lnTo>
                  <a:pt x="226755" y="2797052"/>
                </a:lnTo>
                <a:lnTo>
                  <a:pt x="276041" y="2800237"/>
                </a:lnTo>
                <a:lnTo>
                  <a:pt x="338469" y="2798975"/>
                </a:lnTo>
                <a:lnTo>
                  <a:pt x="413547" y="2793558"/>
                </a:lnTo>
                <a:lnTo>
                  <a:pt x="500780" y="2784273"/>
                </a:lnTo>
                <a:lnTo>
                  <a:pt x="599676" y="2771412"/>
                </a:lnTo>
                <a:lnTo>
                  <a:pt x="709742" y="2755262"/>
                </a:lnTo>
                <a:lnTo>
                  <a:pt x="2538091" y="2439554"/>
                </a:lnTo>
                <a:lnTo>
                  <a:pt x="2574320" y="2425692"/>
                </a:lnTo>
                <a:lnTo>
                  <a:pt x="2574787" y="2425254"/>
                </a:lnTo>
                <a:lnTo>
                  <a:pt x="2574787" y="1266999"/>
                </a:lnTo>
                <a:lnTo>
                  <a:pt x="2568634" y="1183976"/>
                </a:lnTo>
                <a:lnTo>
                  <a:pt x="2549755" y="937556"/>
                </a:lnTo>
                <a:lnTo>
                  <a:pt x="2528091" y="660441"/>
                </a:lnTo>
                <a:lnTo>
                  <a:pt x="2503612" y="350804"/>
                </a:lnTo>
                <a:lnTo>
                  <a:pt x="2476287" y="6817"/>
                </a:lnTo>
                <a:lnTo>
                  <a:pt x="44693" y="0"/>
                </a:lnTo>
                <a:close/>
              </a:path>
            </a:pathLst>
          </a:custGeom>
          <a:solidFill>
            <a:srgbClr val="CCC6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16671" y="4590758"/>
            <a:ext cx="2562860" cy="2778125"/>
          </a:xfrm>
          <a:custGeom>
            <a:avLst/>
            <a:gdLst/>
            <a:ahLst/>
            <a:cxnLst/>
            <a:rect l="l" t="t" r="r" b="b"/>
            <a:pathLst>
              <a:path w="2562859" h="2778125">
                <a:moveTo>
                  <a:pt x="38398" y="0"/>
                </a:moveTo>
                <a:lnTo>
                  <a:pt x="28830" y="50542"/>
                </a:lnTo>
                <a:lnTo>
                  <a:pt x="21722" y="97258"/>
                </a:lnTo>
                <a:lnTo>
                  <a:pt x="14267" y="157786"/>
                </a:lnTo>
                <a:lnTo>
                  <a:pt x="7483" y="231241"/>
                </a:lnTo>
                <a:lnTo>
                  <a:pt x="4660" y="272538"/>
                </a:lnTo>
                <a:lnTo>
                  <a:pt x="2388" y="316735"/>
                </a:lnTo>
                <a:lnTo>
                  <a:pt x="791" y="363720"/>
                </a:lnTo>
                <a:lnTo>
                  <a:pt x="0" y="413383"/>
                </a:lnTo>
                <a:lnTo>
                  <a:pt x="139" y="465613"/>
                </a:lnTo>
                <a:lnTo>
                  <a:pt x="1337" y="520299"/>
                </a:lnTo>
                <a:lnTo>
                  <a:pt x="3720" y="577331"/>
                </a:lnTo>
                <a:lnTo>
                  <a:pt x="7417" y="636597"/>
                </a:lnTo>
                <a:lnTo>
                  <a:pt x="12554" y="697988"/>
                </a:lnTo>
                <a:lnTo>
                  <a:pt x="24146" y="822953"/>
                </a:lnTo>
                <a:lnTo>
                  <a:pt x="35745" y="949838"/>
                </a:lnTo>
                <a:lnTo>
                  <a:pt x="47291" y="1077917"/>
                </a:lnTo>
                <a:lnTo>
                  <a:pt x="58820" y="1207571"/>
                </a:lnTo>
                <a:lnTo>
                  <a:pt x="69978" y="1334749"/>
                </a:lnTo>
                <a:lnTo>
                  <a:pt x="80998" y="1462050"/>
                </a:lnTo>
                <a:lnTo>
                  <a:pt x="91719" y="1587640"/>
                </a:lnTo>
                <a:lnTo>
                  <a:pt x="102081" y="1710793"/>
                </a:lnTo>
                <a:lnTo>
                  <a:pt x="112023" y="1830782"/>
                </a:lnTo>
                <a:lnTo>
                  <a:pt x="121484" y="1946882"/>
                </a:lnTo>
                <a:lnTo>
                  <a:pt x="130402" y="2058366"/>
                </a:lnTo>
                <a:lnTo>
                  <a:pt x="138717" y="2164508"/>
                </a:lnTo>
                <a:lnTo>
                  <a:pt x="146367" y="2264582"/>
                </a:lnTo>
                <a:lnTo>
                  <a:pt x="153291" y="2357862"/>
                </a:lnTo>
                <a:lnTo>
                  <a:pt x="159428" y="2443622"/>
                </a:lnTo>
                <a:lnTo>
                  <a:pt x="164817" y="2522700"/>
                </a:lnTo>
                <a:lnTo>
                  <a:pt x="169097" y="2589677"/>
                </a:lnTo>
                <a:lnTo>
                  <a:pt x="172506" y="2648519"/>
                </a:lnTo>
                <a:lnTo>
                  <a:pt x="174884" y="2696937"/>
                </a:lnTo>
                <a:lnTo>
                  <a:pt x="176169" y="2734204"/>
                </a:lnTo>
                <a:lnTo>
                  <a:pt x="184127" y="2752830"/>
                </a:lnTo>
                <a:lnTo>
                  <a:pt x="206660" y="2766056"/>
                </a:lnTo>
                <a:lnTo>
                  <a:pt x="243236" y="2774185"/>
                </a:lnTo>
                <a:lnTo>
                  <a:pt x="293321" y="2777521"/>
                </a:lnTo>
                <a:lnTo>
                  <a:pt x="356382" y="2776366"/>
                </a:lnTo>
                <a:lnTo>
                  <a:pt x="431886" y="2771025"/>
                </a:lnTo>
                <a:lnTo>
                  <a:pt x="519301" y="2761800"/>
                </a:lnTo>
                <a:lnTo>
                  <a:pt x="618094" y="2748995"/>
                </a:lnTo>
                <a:lnTo>
                  <a:pt x="727731" y="2732914"/>
                </a:lnTo>
                <a:lnTo>
                  <a:pt x="977410" y="2692134"/>
                </a:lnTo>
                <a:lnTo>
                  <a:pt x="2303344" y="2458613"/>
                </a:lnTo>
                <a:lnTo>
                  <a:pt x="2497106" y="2426508"/>
                </a:lnTo>
                <a:lnTo>
                  <a:pt x="2520351" y="2422416"/>
                </a:lnTo>
                <a:lnTo>
                  <a:pt x="2541125" y="2416909"/>
                </a:lnTo>
                <a:lnTo>
                  <a:pt x="2559409" y="2408172"/>
                </a:lnTo>
                <a:lnTo>
                  <a:pt x="2562632" y="2405354"/>
                </a:lnTo>
                <a:lnTo>
                  <a:pt x="2562550" y="1206462"/>
                </a:lnTo>
                <a:lnTo>
                  <a:pt x="2541266" y="930654"/>
                </a:lnTo>
                <a:lnTo>
                  <a:pt x="2519500" y="655742"/>
                </a:lnTo>
                <a:lnTo>
                  <a:pt x="2494886" y="348570"/>
                </a:lnTo>
                <a:lnTo>
                  <a:pt x="2467401" y="7324"/>
                </a:lnTo>
                <a:lnTo>
                  <a:pt x="38398" y="0"/>
                </a:lnTo>
                <a:close/>
              </a:path>
            </a:pathLst>
          </a:custGeom>
          <a:solidFill>
            <a:srgbClr val="C8C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25918" y="4594300"/>
            <a:ext cx="2551430" cy="2755265"/>
          </a:xfrm>
          <a:custGeom>
            <a:avLst/>
            <a:gdLst/>
            <a:ahLst/>
            <a:cxnLst/>
            <a:rect l="l" t="t" r="r" b="b"/>
            <a:pathLst>
              <a:path w="2551429" h="2755265">
                <a:moveTo>
                  <a:pt x="32282" y="0"/>
                </a:moveTo>
                <a:lnTo>
                  <a:pt x="23851" y="50256"/>
                </a:lnTo>
                <a:lnTo>
                  <a:pt x="17655" y="96672"/>
                </a:lnTo>
                <a:lnTo>
                  <a:pt x="11241" y="156776"/>
                </a:lnTo>
                <a:lnTo>
                  <a:pt x="5539" y="229669"/>
                </a:lnTo>
                <a:lnTo>
                  <a:pt x="3246" y="270632"/>
                </a:lnTo>
                <a:lnTo>
                  <a:pt x="1479" y="314454"/>
                </a:lnTo>
                <a:lnTo>
                  <a:pt x="356" y="361026"/>
                </a:lnTo>
                <a:lnTo>
                  <a:pt x="0" y="409121"/>
                </a:lnTo>
                <a:lnTo>
                  <a:pt x="0" y="411066"/>
                </a:lnTo>
                <a:lnTo>
                  <a:pt x="502" y="461964"/>
                </a:lnTo>
                <a:lnTo>
                  <a:pt x="2005" y="516106"/>
                </a:lnTo>
                <a:lnTo>
                  <a:pt x="4616" y="572548"/>
                </a:lnTo>
                <a:lnTo>
                  <a:pt x="8451" y="631176"/>
                </a:lnTo>
                <a:lnTo>
                  <a:pt x="13627" y="691879"/>
                </a:lnTo>
                <a:lnTo>
                  <a:pt x="25113" y="814511"/>
                </a:lnTo>
                <a:lnTo>
                  <a:pt x="36669" y="939204"/>
                </a:lnTo>
                <a:lnTo>
                  <a:pt x="48237" y="1065233"/>
                </a:lnTo>
                <a:lnTo>
                  <a:pt x="59757" y="1191875"/>
                </a:lnTo>
                <a:lnTo>
                  <a:pt x="71171" y="1318405"/>
                </a:lnTo>
                <a:lnTo>
                  <a:pt x="82422" y="1444100"/>
                </a:lnTo>
                <a:lnTo>
                  <a:pt x="93449" y="1568234"/>
                </a:lnTo>
                <a:lnTo>
                  <a:pt x="104195" y="1690085"/>
                </a:lnTo>
                <a:lnTo>
                  <a:pt x="114601" y="1808927"/>
                </a:lnTo>
                <a:lnTo>
                  <a:pt x="124609" y="1924036"/>
                </a:lnTo>
                <a:lnTo>
                  <a:pt x="134159" y="2034689"/>
                </a:lnTo>
                <a:lnTo>
                  <a:pt x="143194" y="2140161"/>
                </a:lnTo>
                <a:lnTo>
                  <a:pt x="151655" y="2239727"/>
                </a:lnTo>
                <a:lnTo>
                  <a:pt x="159483" y="2332665"/>
                </a:lnTo>
                <a:lnTo>
                  <a:pt x="166621" y="2418248"/>
                </a:lnTo>
                <a:lnTo>
                  <a:pt x="173008" y="2495755"/>
                </a:lnTo>
                <a:lnTo>
                  <a:pt x="178587" y="2564459"/>
                </a:lnTo>
                <a:lnTo>
                  <a:pt x="183300" y="2623637"/>
                </a:lnTo>
                <a:lnTo>
                  <a:pt x="187087" y="2672565"/>
                </a:lnTo>
                <a:lnTo>
                  <a:pt x="189890" y="2710519"/>
                </a:lnTo>
                <a:lnTo>
                  <a:pt x="198896" y="2729512"/>
                </a:lnTo>
                <a:lnTo>
                  <a:pt x="222430" y="2743019"/>
                </a:lnTo>
                <a:lnTo>
                  <a:pt x="259921" y="2751355"/>
                </a:lnTo>
                <a:lnTo>
                  <a:pt x="310796" y="2754840"/>
                </a:lnTo>
                <a:lnTo>
                  <a:pt x="374483" y="2753790"/>
                </a:lnTo>
                <a:lnTo>
                  <a:pt x="450408" y="2748522"/>
                </a:lnTo>
                <a:lnTo>
                  <a:pt x="537999" y="2739353"/>
                </a:lnTo>
                <a:lnTo>
                  <a:pt x="636684" y="2726602"/>
                </a:lnTo>
                <a:lnTo>
                  <a:pt x="745890" y="2710586"/>
                </a:lnTo>
                <a:lnTo>
                  <a:pt x="993577" y="2670026"/>
                </a:lnTo>
                <a:lnTo>
                  <a:pt x="2290677" y="2440635"/>
                </a:lnTo>
                <a:lnTo>
                  <a:pt x="2502747" y="2405291"/>
                </a:lnTo>
                <a:lnTo>
                  <a:pt x="2525024" y="2399564"/>
                </a:lnTo>
                <a:lnTo>
                  <a:pt x="2544650" y="2390660"/>
                </a:lnTo>
                <a:lnTo>
                  <a:pt x="2550858" y="2385579"/>
                </a:lnTo>
                <a:lnTo>
                  <a:pt x="2550858" y="1152413"/>
                </a:lnTo>
                <a:lnTo>
                  <a:pt x="2532937" y="923762"/>
                </a:lnTo>
                <a:lnTo>
                  <a:pt x="2511063" y="651054"/>
                </a:lnTo>
                <a:lnTo>
                  <a:pt x="2486308" y="346349"/>
                </a:lnTo>
                <a:lnTo>
                  <a:pt x="2458656" y="7844"/>
                </a:lnTo>
                <a:lnTo>
                  <a:pt x="32282" y="0"/>
                </a:lnTo>
                <a:close/>
              </a:path>
            </a:pathLst>
          </a:custGeom>
          <a:solidFill>
            <a:srgbClr val="C4BD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35065" y="4597844"/>
            <a:ext cx="2540000" cy="2732405"/>
          </a:xfrm>
          <a:custGeom>
            <a:avLst/>
            <a:gdLst/>
            <a:ahLst/>
            <a:cxnLst/>
            <a:rect l="l" t="t" r="r" b="b"/>
            <a:pathLst>
              <a:path w="2540000" h="2732404">
                <a:moveTo>
                  <a:pt x="26264" y="0"/>
                </a:moveTo>
                <a:lnTo>
                  <a:pt x="18968" y="49969"/>
                </a:lnTo>
                <a:lnTo>
                  <a:pt x="13682" y="96085"/>
                </a:lnTo>
                <a:lnTo>
                  <a:pt x="8307" y="155765"/>
                </a:lnTo>
                <a:lnTo>
                  <a:pt x="3683" y="228098"/>
                </a:lnTo>
                <a:lnTo>
                  <a:pt x="1916" y="268725"/>
                </a:lnTo>
                <a:lnTo>
                  <a:pt x="653" y="312174"/>
                </a:lnTo>
                <a:lnTo>
                  <a:pt x="0" y="358331"/>
                </a:lnTo>
                <a:lnTo>
                  <a:pt x="60" y="407082"/>
                </a:lnTo>
                <a:lnTo>
                  <a:pt x="940" y="458314"/>
                </a:lnTo>
                <a:lnTo>
                  <a:pt x="2744" y="511913"/>
                </a:lnTo>
                <a:lnTo>
                  <a:pt x="5579" y="567764"/>
                </a:lnTo>
                <a:lnTo>
                  <a:pt x="9549" y="625754"/>
                </a:lnTo>
                <a:lnTo>
                  <a:pt x="14759" y="685770"/>
                </a:lnTo>
                <a:lnTo>
                  <a:pt x="26154" y="806070"/>
                </a:lnTo>
                <a:lnTo>
                  <a:pt x="37678" y="928571"/>
                </a:lnTo>
                <a:lnTo>
                  <a:pt x="49275" y="1052553"/>
                </a:lnTo>
                <a:lnTo>
                  <a:pt x="60891" y="1177292"/>
                </a:lnTo>
                <a:lnTo>
                  <a:pt x="72468" y="1302066"/>
                </a:lnTo>
                <a:lnTo>
                  <a:pt x="83951" y="1426154"/>
                </a:lnTo>
                <a:lnTo>
                  <a:pt x="127835" y="1901190"/>
                </a:lnTo>
                <a:lnTo>
                  <a:pt x="138015" y="2011010"/>
                </a:lnTo>
                <a:lnTo>
                  <a:pt x="147766" y="2115809"/>
                </a:lnTo>
                <a:lnTo>
                  <a:pt x="157035" y="2214865"/>
                </a:lnTo>
                <a:lnTo>
                  <a:pt x="165764" y="2307456"/>
                </a:lnTo>
                <a:lnTo>
                  <a:pt x="173898" y="2392860"/>
                </a:lnTo>
                <a:lnTo>
                  <a:pt x="181382" y="2470355"/>
                </a:lnTo>
                <a:lnTo>
                  <a:pt x="188159" y="2539218"/>
                </a:lnTo>
                <a:lnTo>
                  <a:pt x="194175" y="2598727"/>
                </a:lnTo>
                <a:lnTo>
                  <a:pt x="199372" y="2648160"/>
                </a:lnTo>
                <a:lnTo>
                  <a:pt x="203697" y="2686795"/>
                </a:lnTo>
                <a:lnTo>
                  <a:pt x="238286" y="2719956"/>
                </a:lnTo>
                <a:lnTo>
                  <a:pt x="276694" y="2728507"/>
                </a:lnTo>
                <a:lnTo>
                  <a:pt x="328359" y="2732145"/>
                </a:lnTo>
                <a:lnTo>
                  <a:pt x="392672" y="2731203"/>
                </a:lnTo>
                <a:lnTo>
                  <a:pt x="469019" y="2726013"/>
                </a:lnTo>
                <a:lnTo>
                  <a:pt x="556788" y="2716904"/>
                </a:lnTo>
                <a:lnTo>
                  <a:pt x="655367" y="2704210"/>
                </a:lnTo>
                <a:lnTo>
                  <a:pt x="764145" y="2688261"/>
                </a:lnTo>
                <a:lnTo>
                  <a:pt x="1009846" y="2647923"/>
                </a:lnTo>
                <a:lnTo>
                  <a:pt x="2278151" y="2422658"/>
                </a:lnTo>
                <a:lnTo>
                  <a:pt x="2485284" y="2388159"/>
                </a:lnTo>
                <a:lnTo>
                  <a:pt x="2509055" y="2382208"/>
                </a:lnTo>
                <a:lnTo>
                  <a:pt x="2530015" y="2373134"/>
                </a:lnTo>
                <a:lnTo>
                  <a:pt x="2539399" y="2365902"/>
                </a:lnTo>
                <a:lnTo>
                  <a:pt x="2539399" y="1101881"/>
                </a:lnTo>
                <a:lnTo>
                  <a:pt x="2524733" y="916855"/>
                </a:lnTo>
                <a:lnTo>
                  <a:pt x="2502759" y="646356"/>
                </a:lnTo>
                <a:lnTo>
                  <a:pt x="2477870" y="344122"/>
                </a:lnTo>
                <a:lnTo>
                  <a:pt x="2450060" y="8365"/>
                </a:lnTo>
                <a:lnTo>
                  <a:pt x="26264" y="0"/>
                </a:lnTo>
                <a:close/>
              </a:path>
            </a:pathLst>
          </a:custGeom>
          <a:solidFill>
            <a:srgbClr val="C0B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43830" y="4601388"/>
            <a:ext cx="2528570" cy="2709545"/>
          </a:xfrm>
          <a:custGeom>
            <a:avLst/>
            <a:gdLst/>
            <a:ahLst/>
            <a:cxnLst/>
            <a:rect l="l" t="t" r="r" b="b"/>
            <a:pathLst>
              <a:path w="2528570" h="2709545">
                <a:moveTo>
                  <a:pt x="20624" y="0"/>
                </a:moveTo>
                <a:lnTo>
                  <a:pt x="14457" y="49685"/>
                </a:lnTo>
                <a:lnTo>
                  <a:pt x="10077" y="95500"/>
                </a:lnTo>
                <a:lnTo>
                  <a:pt x="5735" y="154754"/>
                </a:lnTo>
                <a:lnTo>
                  <a:pt x="2186" y="226525"/>
                </a:lnTo>
                <a:lnTo>
                  <a:pt x="945" y="266817"/>
                </a:lnTo>
                <a:lnTo>
                  <a:pt x="184" y="309892"/>
                </a:lnTo>
                <a:lnTo>
                  <a:pt x="0" y="355635"/>
                </a:lnTo>
                <a:lnTo>
                  <a:pt x="484" y="403930"/>
                </a:lnTo>
                <a:lnTo>
                  <a:pt x="1733" y="454664"/>
                </a:lnTo>
                <a:lnTo>
                  <a:pt x="3841" y="507719"/>
                </a:lnTo>
                <a:lnTo>
                  <a:pt x="6901" y="562981"/>
                </a:lnTo>
                <a:lnTo>
                  <a:pt x="11007" y="620335"/>
                </a:lnTo>
                <a:lnTo>
                  <a:pt x="16256" y="679665"/>
                </a:lnTo>
                <a:lnTo>
                  <a:pt x="27554" y="797624"/>
                </a:lnTo>
                <a:lnTo>
                  <a:pt x="74107" y="1285712"/>
                </a:lnTo>
                <a:lnTo>
                  <a:pt x="85821" y="1408193"/>
                </a:lnTo>
                <a:lnTo>
                  <a:pt x="97459" y="1529418"/>
                </a:lnTo>
                <a:lnTo>
                  <a:pt x="108970" y="1648665"/>
                </a:lnTo>
                <a:lnTo>
                  <a:pt x="120299" y="1765213"/>
                </a:lnTo>
                <a:lnTo>
                  <a:pt x="131394" y="1878342"/>
                </a:lnTo>
                <a:lnTo>
                  <a:pt x="142202" y="1987332"/>
                </a:lnTo>
                <a:lnTo>
                  <a:pt x="152670" y="2091462"/>
                </a:lnTo>
                <a:lnTo>
                  <a:pt x="162746" y="2190010"/>
                </a:lnTo>
                <a:lnTo>
                  <a:pt x="172376" y="2282258"/>
                </a:lnTo>
                <a:lnTo>
                  <a:pt x="181508" y="2367483"/>
                </a:lnTo>
                <a:lnTo>
                  <a:pt x="190089" y="2444967"/>
                </a:lnTo>
                <a:lnTo>
                  <a:pt x="198066" y="2513987"/>
                </a:lnTo>
                <a:lnTo>
                  <a:pt x="205386" y="2573823"/>
                </a:lnTo>
                <a:lnTo>
                  <a:pt x="211995" y="2623755"/>
                </a:lnTo>
                <a:lnTo>
                  <a:pt x="217843" y="2663063"/>
                </a:lnTo>
                <a:lnTo>
                  <a:pt x="254483" y="2696899"/>
                </a:lnTo>
                <a:lnTo>
                  <a:pt x="293807" y="2705669"/>
                </a:lnTo>
                <a:lnTo>
                  <a:pt x="346266" y="2709466"/>
                </a:lnTo>
                <a:lnTo>
                  <a:pt x="411206" y="2708637"/>
                </a:lnTo>
                <a:lnTo>
                  <a:pt x="487977" y="2703527"/>
                </a:lnTo>
                <a:lnTo>
                  <a:pt x="575926" y="2694481"/>
                </a:lnTo>
                <a:lnTo>
                  <a:pt x="674403" y="2681845"/>
                </a:lnTo>
                <a:lnTo>
                  <a:pt x="782754" y="2665965"/>
                </a:lnTo>
                <a:lnTo>
                  <a:pt x="1026474" y="2625850"/>
                </a:lnTo>
                <a:lnTo>
                  <a:pt x="2265992" y="2404680"/>
                </a:lnTo>
                <a:lnTo>
                  <a:pt x="2468187" y="2371034"/>
                </a:lnTo>
                <a:lnTo>
                  <a:pt x="2493454" y="2364871"/>
                </a:lnTo>
                <a:lnTo>
                  <a:pt x="2515751" y="2355639"/>
                </a:lnTo>
                <a:lnTo>
                  <a:pt x="2528526" y="2346335"/>
                </a:lnTo>
                <a:lnTo>
                  <a:pt x="2528526" y="1055041"/>
                </a:lnTo>
                <a:lnTo>
                  <a:pt x="2516899" y="910009"/>
                </a:lnTo>
                <a:lnTo>
                  <a:pt x="2494822" y="641713"/>
                </a:lnTo>
                <a:lnTo>
                  <a:pt x="2469798" y="341944"/>
                </a:lnTo>
                <a:lnTo>
                  <a:pt x="2441829" y="8928"/>
                </a:lnTo>
                <a:lnTo>
                  <a:pt x="20624" y="0"/>
                </a:lnTo>
                <a:close/>
              </a:path>
            </a:pathLst>
          </a:custGeom>
          <a:solidFill>
            <a:srgbClr val="BCB4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52353" y="4604930"/>
            <a:ext cx="2518410" cy="2687320"/>
          </a:xfrm>
          <a:custGeom>
            <a:avLst/>
            <a:gdLst/>
            <a:ahLst/>
            <a:cxnLst/>
            <a:rect l="l" t="t" r="r" b="b"/>
            <a:pathLst>
              <a:path w="2518409" h="2687320">
                <a:moveTo>
                  <a:pt x="15237" y="0"/>
                </a:moveTo>
                <a:lnTo>
                  <a:pt x="10206" y="49398"/>
                </a:lnTo>
                <a:lnTo>
                  <a:pt x="6736" y="94913"/>
                </a:lnTo>
                <a:lnTo>
                  <a:pt x="3434" y="153743"/>
                </a:lnTo>
                <a:lnTo>
                  <a:pt x="967" y="224954"/>
                </a:lnTo>
                <a:lnTo>
                  <a:pt x="254" y="264910"/>
                </a:lnTo>
                <a:lnTo>
                  <a:pt x="0" y="307611"/>
                </a:lnTo>
                <a:lnTo>
                  <a:pt x="287" y="352940"/>
                </a:lnTo>
                <a:lnTo>
                  <a:pt x="1200" y="400780"/>
                </a:lnTo>
                <a:lnTo>
                  <a:pt x="2821" y="451014"/>
                </a:lnTo>
                <a:lnTo>
                  <a:pt x="5234" y="503526"/>
                </a:lnTo>
                <a:lnTo>
                  <a:pt x="8522" y="558198"/>
                </a:lnTo>
                <a:lnTo>
                  <a:pt x="12768" y="614914"/>
                </a:lnTo>
                <a:lnTo>
                  <a:pt x="18057" y="673557"/>
                </a:lnTo>
                <a:lnTo>
                  <a:pt x="40704" y="907300"/>
                </a:lnTo>
                <a:lnTo>
                  <a:pt x="52350" y="1027184"/>
                </a:lnTo>
                <a:lnTo>
                  <a:pt x="64144" y="1148119"/>
                </a:lnTo>
                <a:lnTo>
                  <a:pt x="76037" y="1269386"/>
                </a:lnTo>
                <a:lnTo>
                  <a:pt x="87979" y="1390265"/>
                </a:lnTo>
                <a:lnTo>
                  <a:pt x="99919" y="1510037"/>
                </a:lnTo>
                <a:lnTo>
                  <a:pt x="111808" y="1627985"/>
                </a:lnTo>
                <a:lnTo>
                  <a:pt x="123595" y="1743389"/>
                </a:lnTo>
                <a:lnTo>
                  <a:pt x="135232" y="1855530"/>
                </a:lnTo>
                <a:lnTo>
                  <a:pt x="146666" y="1963689"/>
                </a:lnTo>
                <a:lnTo>
                  <a:pt x="157850" y="2067148"/>
                </a:lnTo>
                <a:lnTo>
                  <a:pt x="168732" y="2165188"/>
                </a:lnTo>
                <a:lnTo>
                  <a:pt x="179264" y="2257089"/>
                </a:lnTo>
                <a:lnTo>
                  <a:pt x="189394" y="2342133"/>
                </a:lnTo>
                <a:lnTo>
                  <a:pt x="199073" y="2419601"/>
                </a:lnTo>
                <a:lnTo>
                  <a:pt x="208251" y="2488775"/>
                </a:lnTo>
                <a:lnTo>
                  <a:pt x="216879" y="2548935"/>
                </a:lnTo>
                <a:lnTo>
                  <a:pt x="224905" y="2599363"/>
                </a:lnTo>
                <a:lnTo>
                  <a:pt x="232280" y="2639339"/>
                </a:lnTo>
                <a:lnTo>
                  <a:pt x="270948" y="2673846"/>
                </a:lnTo>
                <a:lnTo>
                  <a:pt x="311182" y="2682832"/>
                </a:lnTo>
                <a:lnTo>
                  <a:pt x="364426" y="2686786"/>
                </a:lnTo>
                <a:lnTo>
                  <a:pt x="429990" y="2686067"/>
                </a:lnTo>
                <a:lnTo>
                  <a:pt x="507182" y="2681035"/>
                </a:lnTo>
                <a:lnTo>
                  <a:pt x="595310" y="2672050"/>
                </a:lnTo>
                <a:lnTo>
                  <a:pt x="693692" y="2659468"/>
                </a:lnTo>
                <a:lnTo>
                  <a:pt x="801607" y="2643655"/>
                </a:lnTo>
                <a:lnTo>
                  <a:pt x="1043348" y="2603761"/>
                </a:lnTo>
                <a:lnTo>
                  <a:pt x="2254098" y="2386703"/>
                </a:lnTo>
                <a:lnTo>
                  <a:pt x="2451354" y="2353910"/>
                </a:lnTo>
                <a:lnTo>
                  <a:pt x="2478115" y="2347529"/>
                </a:lnTo>
                <a:lnTo>
                  <a:pt x="2501747" y="2338132"/>
                </a:lnTo>
                <a:lnTo>
                  <a:pt x="2518022" y="2326886"/>
                </a:lnTo>
                <a:lnTo>
                  <a:pt x="2518022" y="1010729"/>
                </a:lnTo>
                <a:lnTo>
                  <a:pt x="2509294" y="903121"/>
                </a:lnTo>
                <a:lnTo>
                  <a:pt x="2487111" y="637028"/>
                </a:lnTo>
                <a:lnTo>
                  <a:pt x="2461947" y="339725"/>
                </a:lnTo>
                <a:lnTo>
                  <a:pt x="2433812" y="9448"/>
                </a:lnTo>
                <a:lnTo>
                  <a:pt x="15237" y="0"/>
                </a:lnTo>
                <a:close/>
              </a:path>
            </a:pathLst>
          </a:custGeom>
          <a:solidFill>
            <a:srgbClr val="B8AF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60422" y="4608474"/>
            <a:ext cx="2508250" cy="2664460"/>
          </a:xfrm>
          <a:custGeom>
            <a:avLst/>
            <a:gdLst/>
            <a:ahLst/>
            <a:cxnLst/>
            <a:rect l="l" t="t" r="r" b="b"/>
            <a:pathLst>
              <a:path w="2508250" h="2664459">
                <a:moveTo>
                  <a:pt x="10292" y="0"/>
                </a:moveTo>
                <a:lnTo>
                  <a:pt x="6397" y="49119"/>
                </a:lnTo>
                <a:lnTo>
                  <a:pt x="3838" y="94339"/>
                </a:lnTo>
                <a:lnTo>
                  <a:pt x="1575" y="152749"/>
                </a:lnTo>
                <a:lnTo>
                  <a:pt x="186" y="223404"/>
                </a:lnTo>
                <a:lnTo>
                  <a:pt x="0" y="263026"/>
                </a:lnTo>
                <a:lnTo>
                  <a:pt x="248" y="305353"/>
                </a:lnTo>
                <a:lnTo>
                  <a:pt x="1005" y="350268"/>
                </a:lnTo>
                <a:lnTo>
                  <a:pt x="2341" y="397651"/>
                </a:lnTo>
                <a:lnTo>
                  <a:pt x="4329" y="447384"/>
                </a:lnTo>
                <a:lnTo>
                  <a:pt x="7042" y="499349"/>
                </a:lnTo>
                <a:lnTo>
                  <a:pt x="10551" y="553427"/>
                </a:lnTo>
                <a:lnTo>
                  <a:pt x="14929" y="609499"/>
                </a:lnTo>
                <a:lnTo>
                  <a:pt x="20249" y="667448"/>
                </a:lnTo>
                <a:lnTo>
                  <a:pt x="31351" y="780742"/>
                </a:lnTo>
                <a:lnTo>
                  <a:pt x="42761" y="896667"/>
                </a:lnTo>
                <a:lnTo>
                  <a:pt x="54431" y="1014506"/>
                </a:lnTo>
                <a:lnTo>
                  <a:pt x="66315" y="1133541"/>
                </a:lnTo>
                <a:lnTo>
                  <a:pt x="78366" y="1253056"/>
                </a:lnTo>
                <a:lnTo>
                  <a:pt x="90536" y="1372333"/>
                </a:lnTo>
                <a:lnTo>
                  <a:pt x="102779" y="1490656"/>
                </a:lnTo>
                <a:lnTo>
                  <a:pt x="115047" y="1607306"/>
                </a:lnTo>
                <a:lnTo>
                  <a:pt x="127294" y="1721567"/>
                </a:lnTo>
                <a:lnTo>
                  <a:pt x="139473" y="1832722"/>
                </a:lnTo>
                <a:lnTo>
                  <a:pt x="151537" y="1940054"/>
                </a:lnTo>
                <a:lnTo>
                  <a:pt x="163438" y="2042845"/>
                </a:lnTo>
                <a:lnTo>
                  <a:pt x="175131" y="2140378"/>
                </a:lnTo>
                <a:lnTo>
                  <a:pt x="186567" y="2231936"/>
                </a:lnTo>
                <a:lnTo>
                  <a:pt x="197700" y="2316802"/>
                </a:lnTo>
                <a:lnTo>
                  <a:pt x="208482" y="2394259"/>
                </a:lnTo>
                <a:lnTo>
                  <a:pt x="218868" y="2463590"/>
                </a:lnTo>
                <a:lnTo>
                  <a:pt x="228809" y="2524078"/>
                </a:lnTo>
                <a:lnTo>
                  <a:pt x="238260" y="2575004"/>
                </a:lnTo>
                <a:lnTo>
                  <a:pt x="247172" y="2615653"/>
                </a:lnTo>
                <a:lnTo>
                  <a:pt x="287877" y="2650824"/>
                </a:lnTo>
                <a:lnTo>
                  <a:pt x="329022" y="2660023"/>
                </a:lnTo>
                <a:lnTo>
                  <a:pt x="383054" y="2664131"/>
                </a:lnTo>
                <a:lnTo>
                  <a:pt x="449241" y="2663519"/>
                </a:lnTo>
                <a:lnTo>
                  <a:pt x="526852" y="2658562"/>
                </a:lnTo>
                <a:lnTo>
                  <a:pt x="615156" y="2649634"/>
                </a:lnTo>
                <a:lnTo>
                  <a:pt x="713421" y="2637108"/>
                </a:lnTo>
                <a:lnTo>
                  <a:pt x="820916" y="2621357"/>
                </a:lnTo>
                <a:lnTo>
                  <a:pt x="1060670" y="2581679"/>
                </a:lnTo>
                <a:lnTo>
                  <a:pt x="2242601" y="2368727"/>
                </a:lnTo>
                <a:lnTo>
                  <a:pt x="2434922" y="2336791"/>
                </a:lnTo>
                <a:lnTo>
                  <a:pt x="2463185" y="2330197"/>
                </a:lnTo>
                <a:lnTo>
                  <a:pt x="2488159" y="2320640"/>
                </a:lnTo>
                <a:lnTo>
                  <a:pt x="2508124" y="2307515"/>
                </a:lnTo>
                <a:lnTo>
                  <a:pt x="2508124" y="968931"/>
                </a:lnTo>
                <a:lnTo>
                  <a:pt x="2502160" y="896240"/>
                </a:lnTo>
                <a:lnTo>
                  <a:pt x="2479873" y="632344"/>
                </a:lnTo>
                <a:lnTo>
                  <a:pt x="2454573" y="337499"/>
                </a:lnTo>
                <a:lnTo>
                  <a:pt x="2426276" y="9956"/>
                </a:lnTo>
                <a:lnTo>
                  <a:pt x="10292" y="0"/>
                </a:lnTo>
                <a:close/>
              </a:path>
            </a:pathLst>
          </a:custGeom>
          <a:solidFill>
            <a:srgbClr val="B4AB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67899" y="4612017"/>
            <a:ext cx="2499360" cy="2641600"/>
          </a:xfrm>
          <a:custGeom>
            <a:avLst/>
            <a:gdLst/>
            <a:ahLst/>
            <a:cxnLst/>
            <a:rect l="l" t="t" r="r" b="b"/>
            <a:pathLst>
              <a:path w="2499359" h="2641600">
                <a:moveTo>
                  <a:pt x="5944" y="0"/>
                </a:moveTo>
                <a:lnTo>
                  <a:pt x="3184" y="48831"/>
                </a:lnTo>
                <a:lnTo>
                  <a:pt x="1536" y="93749"/>
                </a:lnTo>
                <a:lnTo>
                  <a:pt x="311" y="151735"/>
                </a:lnTo>
                <a:lnTo>
                  <a:pt x="0" y="221827"/>
                </a:lnTo>
                <a:lnTo>
                  <a:pt x="340" y="261114"/>
                </a:lnTo>
                <a:lnTo>
                  <a:pt x="1093" y="303067"/>
                </a:lnTo>
                <a:lnTo>
                  <a:pt x="2319" y="347568"/>
                </a:lnTo>
                <a:lnTo>
                  <a:pt x="4080" y="394495"/>
                </a:lnTo>
                <a:lnTo>
                  <a:pt x="6437" y="443730"/>
                </a:lnTo>
                <a:lnTo>
                  <a:pt x="9451" y="495151"/>
                </a:lnTo>
                <a:lnTo>
                  <a:pt x="13184" y="548640"/>
                </a:lnTo>
                <a:lnTo>
                  <a:pt x="17697" y="604076"/>
                </a:lnTo>
                <a:lnTo>
                  <a:pt x="23051" y="661339"/>
                </a:lnTo>
                <a:lnTo>
                  <a:pt x="34054" y="772300"/>
                </a:lnTo>
                <a:lnTo>
                  <a:pt x="45425" y="886036"/>
                </a:lnTo>
                <a:lnTo>
                  <a:pt x="57117" y="1001830"/>
                </a:lnTo>
                <a:lnTo>
                  <a:pt x="69089" y="1118967"/>
                </a:lnTo>
                <a:lnTo>
                  <a:pt x="81296" y="1236732"/>
                </a:lnTo>
                <a:lnTo>
                  <a:pt x="93693" y="1354408"/>
                </a:lnTo>
                <a:lnTo>
                  <a:pt x="106236" y="1471281"/>
                </a:lnTo>
                <a:lnTo>
                  <a:pt x="118882" y="1586635"/>
                </a:lnTo>
                <a:lnTo>
                  <a:pt x="131587" y="1699754"/>
                </a:lnTo>
                <a:lnTo>
                  <a:pt x="144306" y="1809923"/>
                </a:lnTo>
                <a:lnTo>
                  <a:pt x="156995" y="1916425"/>
                </a:lnTo>
                <a:lnTo>
                  <a:pt x="169611" y="2018547"/>
                </a:lnTo>
                <a:lnTo>
                  <a:pt x="182109" y="2115571"/>
                </a:lnTo>
                <a:lnTo>
                  <a:pt x="194445" y="2206783"/>
                </a:lnTo>
                <a:lnTo>
                  <a:pt x="206576" y="2291466"/>
                </a:lnTo>
                <a:lnTo>
                  <a:pt x="218456" y="2368906"/>
                </a:lnTo>
                <a:lnTo>
                  <a:pt x="230043" y="2438387"/>
                </a:lnTo>
                <a:lnTo>
                  <a:pt x="241292" y="2499192"/>
                </a:lnTo>
                <a:lnTo>
                  <a:pt x="252158" y="2550608"/>
                </a:lnTo>
                <a:lnTo>
                  <a:pt x="262599" y="2591917"/>
                </a:lnTo>
                <a:lnTo>
                  <a:pt x="305344" y="2627771"/>
                </a:lnTo>
                <a:lnTo>
                  <a:pt x="347404" y="2637191"/>
                </a:lnTo>
                <a:lnTo>
                  <a:pt x="402227" y="2641457"/>
                </a:lnTo>
                <a:lnTo>
                  <a:pt x="469041" y="2640958"/>
                </a:lnTo>
                <a:lnTo>
                  <a:pt x="547077" y="2636080"/>
                </a:lnTo>
                <a:lnTo>
                  <a:pt x="635562" y="2627212"/>
                </a:lnTo>
                <a:lnTo>
                  <a:pt x="733725" y="2614741"/>
                </a:lnTo>
                <a:lnTo>
                  <a:pt x="840796" y="2599056"/>
                </a:lnTo>
                <a:lnTo>
                  <a:pt x="956003" y="2580544"/>
                </a:lnTo>
                <a:lnTo>
                  <a:pt x="2231745" y="2350738"/>
                </a:lnTo>
                <a:lnTo>
                  <a:pt x="2419128" y="2319662"/>
                </a:lnTo>
                <a:lnTo>
                  <a:pt x="2448885" y="2312856"/>
                </a:lnTo>
                <a:lnTo>
                  <a:pt x="2475195" y="2303141"/>
                </a:lnTo>
                <a:lnTo>
                  <a:pt x="2498082" y="2288779"/>
                </a:lnTo>
                <a:lnTo>
                  <a:pt x="2498958" y="2287848"/>
                </a:lnTo>
                <a:lnTo>
                  <a:pt x="2498958" y="929880"/>
                </a:lnTo>
                <a:lnTo>
                  <a:pt x="2495595" y="889367"/>
                </a:lnTo>
                <a:lnTo>
                  <a:pt x="2473201" y="627670"/>
                </a:lnTo>
                <a:lnTo>
                  <a:pt x="2447761" y="335285"/>
                </a:lnTo>
                <a:lnTo>
                  <a:pt x="2419300" y="10477"/>
                </a:lnTo>
                <a:lnTo>
                  <a:pt x="5944" y="0"/>
                </a:lnTo>
                <a:close/>
              </a:path>
            </a:pathLst>
          </a:custGeom>
          <a:solidFill>
            <a:srgbClr val="B1A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74413" y="4615565"/>
            <a:ext cx="2491105" cy="2619375"/>
          </a:xfrm>
          <a:custGeom>
            <a:avLst/>
            <a:gdLst/>
            <a:ahLst/>
            <a:cxnLst/>
            <a:rect l="l" t="t" r="r" b="b"/>
            <a:pathLst>
              <a:path w="2491104" h="2619375">
                <a:moveTo>
                  <a:pt x="2559" y="0"/>
                </a:moveTo>
                <a:lnTo>
                  <a:pt x="930" y="48543"/>
                </a:lnTo>
                <a:lnTo>
                  <a:pt x="188" y="93160"/>
                </a:lnTo>
                <a:lnTo>
                  <a:pt x="0" y="150719"/>
                </a:lnTo>
                <a:lnTo>
                  <a:pt x="238" y="184048"/>
                </a:lnTo>
                <a:lnTo>
                  <a:pt x="1635" y="259196"/>
                </a:lnTo>
                <a:lnTo>
                  <a:pt x="2893" y="300773"/>
                </a:lnTo>
                <a:lnTo>
                  <a:pt x="4592" y="344856"/>
                </a:lnTo>
                <a:lnTo>
                  <a:pt x="6781" y="391323"/>
                </a:lnTo>
                <a:lnTo>
                  <a:pt x="9512" y="440054"/>
                </a:lnTo>
                <a:lnTo>
                  <a:pt x="12834" y="490927"/>
                </a:lnTo>
                <a:lnTo>
                  <a:pt x="16799" y="543820"/>
                </a:lnTo>
                <a:lnTo>
                  <a:pt x="21455" y="598611"/>
                </a:lnTo>
                <a:lnTo>
                  <a:pt x="26855" y="655180"/>
                </a:lnTo>
                <a:lnTo>
                  <a:pt x="37758" y="763810"/>
                </a:lnTo>
                <a:lnTo>
                  <a:pt x="49087" y="875360"/>
                </a:lnTo>
                <a:lnTo>
                  <a:pt x="60801" y="989113"/>
                </a:lnTo>
                <a:lnTo>
                  <a:pt x="72857" y="1104357"/>
                </a:lnTo>
                <a:lnTo>
                  <a:pt x="85216" y="1220377"/>
                </a:lnTo>
                <a:lnTo>
                  <a:pt x="97837" y="1336459"/>
                </a:lnTo>
                <a:lnTo>
                  <a:pt x="110678" y="1451888"/>
                </a:lnTo>
                <a:lnTo>
                  <a:pt x="123698" y="1565952"/>
                </a:lnTo>
                <a:lnTo>
                  <a:pt x="136857" y="1677935"/>
                </a:lnTo>
                <a:lnTo>
                  <a:pt x="150114" y="1787123"/>
                </a:lnTo>
                <a:lnTo>
                  <a:pt x="163428" y="1892802"/>
                </a:lnTo>
                <a:lnTo>
                  <a:pt x="176758" y="1994259"/>
                </a:lnTo>
                <a:lnTo>
                  <a:pt x="190062" y="2090779"/>
                </a:lnTo>
                <a:lnTo>
                  <a:pt x="203300" y="2181647"/>
                </a:lnTo>
                <a:lnTo>
                  <a:pt x="216432" y="2266151"/>
                </a:lnTo>
                <a:lnTo>
                  <a:pt x="229415" y="2343575"/>
                </a:lnTo>
                <a:lnTo>
                  <a:pt x="242210" y="2413205"/>
                </a:lnTo>
                <a:lnTo>
                  <a:pt x="254775" y="2474328"/>
                </a:lnTo>
                <a:lnTo>
                  <a:pt x="267069" y="2526229"/>
                </a:lnTo>
                <a:lnTo>
                  <a:pt x="279051" y="2568194"/>
                </a:lnTo>
                <a:lnTo>
                  <a:pt x="323810" y="2604744"/>
                </a:lnTo>
                <a:lnTo>
                  <a:pt x="366774" y="2614391"/>
                </a:lnTo>
                <a:lnTo>
                  <a:pt x="422380" y="2618821"/>
                </a:lnTo>
                <a:lnTo>
                  <a:pt x="489817" y="2618438"/>
                </a:lnTo>
                <a:lnTo>
                  <a:pt x="568273" y="2613642"/>
                </a:lnTo>
                <a:lnTo>
                  <a:pt x="656937" y="2604837"/>
                </a:lnTo>
                <a:lnTo>
                  <a:pt x="754998" y="2592424"/>
                </a:lnTo>
                <a:lnTo>
                  <a:pt x="861644" y="2576805"/>
                </a:lnTo>
                <a:lnTo>
                  <a:pt x="976065" y="2558383"/>
                </a:lnTo>
                <a:lnTo>
                  <a:pt x="2221848" y="2332770"/>
                </a:lnTo>
                <a:lnTo>
                  <a:pt x="2404287" y="2302543"/>
                </a:lnTo>
                <a:lnTo>
                  <a:pt x="2435540" y="2295524"/>
                </a:lnTo>
                <a:lnTo>
                  <a:pt x="2463186" y="2285649"/>
                </a:lnTo>
                <a:lnTo>
                  <a:pt x="2487259" y="2271193"/>
                </a:lnTo>
                <a:lnTo>
                  <a:pt x="2490882" y="2267530"/>
                </a:lnTo>
                <a:lnTo>
                  <a:pt x="2490882" y="892715"/>
                </a:lnTo>
                <a:lnTo>
                  <a:pt x="2490024" y="882493"/>
                </a:lnTo>
                <a:lnTo>
                  <a:pt x="2467529" y="622995"/>
                </a:lnTo>
                <a:lnTo>
                  <a:pt x="2441956" y="333071"/>
                </a:lnTo>
                <a:lnTo>
                  <a:pt x="2413337" y="10998"/>
                </a:lnTo>
                <a:lnTo>
                  <a:pt x="2559" y="0"/>
                </a:lnTo>
                <a:close/>
              </a:path>
            </a:pathLst>
          </a:custGeom>
          <a:solidFill>
            <a:srgbClr val="ADA2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79628" y="4619116"/>
            <a:ext cx="2484755" cy="2596515"/>
          </a:xfrm>
          <a:custGeom>
            <a:avLst/>
            <a:gdLst/>
            <a:ahLst/>
            <a:cxnLst/>
            <a:rect l="l" t="t" r="r" b="b"/>
            <a:pathLst>
              <a:path w="2484754" h="2596515">
                <a:moveTo>
                  <a:pt x="473" y="0"/>
                </a:moveTo>
                <a:lnTo>
                  <a:pt x="316" y="7958"/>
                </a:lnTo>
                <a:lnTo>
                  <a:pt x="178" y="17732"/>
                </a:lnTo>
                <a:lnTo>
                  <a:pt x="0" y="68743"/>
                </a:lnTo>
                <a:lnTo>
                  <a:pt x="149" y="92565"/>
                </a:lnTo>
                <a:lnTo>
                  <a:pt x="1000" y="149700"/>
                </a:lnTo>
                <a:lnTo>
                  <a:pt x="2845" y="218667"/>
                </a:lnTo>
                <a:lnTo>
                  <a:pt x="4240" y="257281"/>
                </a:lnTo>
                <a:lnTo>
                  <a:pt x="6001" y="298484"/>
                </a:lnTo>
                <a:lnTo>
                  <a:pt x="8169" y="342152"/>
                </a:lnTo>
                <a:lnTo>
                  <a:pt x="10782" y="388164"/>
                </a:lnTo>
                <a:lnTo>
                  <a:pt x="13880" y="436396"/>
                </a:lnTo>
                <a:lnTo>
                  <a:pt x="17502" y="486725"/>
                </a:lnTo>
                <a:lnTo>
                  <a:pt x="21687" y="539027"/>
                </a:lnTo>
                <a:lnTo>
                  <a:pt x="26476" y="593181"/>
                </a:lnTo>
                <a:lnTo>
                  <a:pt x="31906" y="649062"/>
                </a:lnTo>
                <a:lnTo>
                  <a:pt x="42712" y="755360"/>
                </a:lnTo>
                <a:lnTo>
                  <a:pt x="54002" y="864721"/>
                </a:lnTo>
                <a:lnTo>
                  <a:pt x="65738" y="976431"/>
                </a:lnTo>
                <a:lnTo>
                  <a:pt x="77882" y="1089779"/>
                </a:lnTo>
                <a:lnTo>
                  <a:pt x="90396" y="1204051"/>
                </a:lnTo>
                <a:lnTo>
                  <a:pt x="103243" y="1318536"/>
                </a:lnTo>
                <a:lnTo>
                  <a:pt x="116383" y="1432519"/>
                </a:lnTo>
                <a:lnTo>
                  <a:pt x="129781" y="1545289"/>
                </a:lnTo>
                <a:lnTo>
                  <a:pt x="143397" y="1656134"/>
                </a:lnTo>
                <a:lnTo>
                  <a:pt x="157195" y="1764340"/>
                </a:lnTo>
                <a:lnTo>
                  <a:pt x="171135" y="1869194"/>
                </a:lnTo>
                <a:lnTo>
                  <a:pt x="185180" y="1969985"/>
                </a:lnTo>
                <a:lnTo>
                  <a:pt x="199293" y="2066000"/>
                </a:lnTo>
                <a:lnTo>
                  <a:pt x="213436" y="2156525"/>
                </a:lnTo>
                <a:lnTo>
                  <a:pt x="227570" y="2240849"/>
                </a:lnTo>
                <a:lnTo>
                  <a:pt x="241657" y="2318258"/>
                </a:lnTo>
                <a:lnTo>
                  <a:pt x="255661" y="2388040"/>
                </a:lnTo>
                <a:lnTo>
                  <a:pt x="269543" y="2449483"/>
                </a:lnTo>
                <a:lnTo>
                  <a:pt x="283265" y="2501874"/>
                </a:lnTo>
                <a:lnTo>
                  <a:pt x="296790" y="2544499"/>
                </a:lnTo>
                <a:lnTo>
                  <a:pt x="343576" y="2581735"/>
                </a:lnTo>
                <a:lnTo>
                  <a:pt x="387449" y="2591602"/>
                </a:lnTo>
                <a:lnTo>
                  <a:pt x="443841" y="2596191"/>
                </a:lnTo>
                <a:lnTo>
                  <a:pt x="511901" y="2595918"/>
                </a:lnTo>
                <a:lnTo>
                  <a:pt x="590777" y="2591200"/>
                </a:lnTo>
                <a:lnTo>
                  <a:pt x="679619" y="2582452"/>
                </a:lnTo>
                <a:lnTo>
                  <a:pt x="777575" y="2570091"/>
                </a:lnTo>
                <a:lnTo>
                  <a:pt x="883794" y="2554535"/>
                </a:lnTo>
                <a:lnTo>
                  <a:pt x="997427" y="2536198"/>
                </a:lnTo>
                <a:lnTo>
                  <a:pt x="2213253" y="2314785"/>
                </a:lnTo>
                <a:lnTo>
                  <a:pt x="2390757" y="2285423"/>
                </a:lnTo>
                <a:lnTo>
                  <a:pt x="2423506" y="2278198"/>
                </a:lnTo>
                <a:lnTo>
                  <a:pt x="2452489" y="2268168"/>
                </a:lnTo>
                <a:lnTo>
                  <a:pt x="2477747" y="2253623"/>
                </a:lnTo>
                <a:lnTo>
                  <a:pt x="2484270" y="2247343"/>
                </a:lnTo>
                <a:lnTo>
                  <a:pt x="2484270" y="858793"/>
                </a:lnTo>
                <a:lnTo>
                  <a:pt x="2463151" y="618326"/>
                </a:lnTo>
                <a:lnTo>
                  <a:pt x="2437441" y="330855"/>
                </a:lnTo>
                <a:lnTo>
                  <a:pt x="2408660" y="11510"/>
                </a:lnTo>
                <a:lnTo>
                  <a:pt x="473" y="0"/>
                </a:lnTo>
                <a:close/>
              </a:path>
            </a:pathLst>
          </a:custGeom>
          <a:solidFill>
            <a:srgbClr val="A99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83246" y="4622651"/>
            <a:ext cx="2479675" cy="2573655"/>
          </a:xfrm>
          <a:custGeom>
            <a:avLst/>
            <a:gdLst/>
            <a:ahLst/>
            <a:cxnLst/>
            <a:rect l="l" t="t" r="r" b="b"/>
            <a:pathLst>
              <a:path w="2479675" h="2573654">
                <a:moveTo>
                  <a:pt x="0" y="0"/>
                </a:moveTo>
                <a:lnTo>
                  <a:pt x="627" y="47968"/>
                </a:lnTo>
                <a:lnTo>
                  <a:pt x="1706" y="91984"/>
                </a:lnTo>
                <a:lnTo>
                  <a:pt x="3594" y="148694"/>
                </a:lnTo>
                <a:lnTo>
                  <a:pt x="6519" y="217100"/>
                </a:lnTo>
                <a:lnTo>
                  <a:pt x="8440" y="255378"/>
                </a:lnTo>
                <a:lnTo>
                  <a:pt x="10705" y="296206"/>
                </a:lnTo>
                <a:lnTo>
                  <a:pt x="13342" y="339461"/>
                </a:lnTo>
                <a:lnTo>
                  <a:pt x="16380" y="385017"/>
                </a:lnTo>
                <a:lnTo>
                  <a:pt x="19847" y="432750"/>
                </a:lnTo>
                <a:lnTo>
                  <a:pt x="23771" y="482536"/>
                </a:lnTo>
                <a:lnTo>
                  <a:pt x="28180" y="534250"/>
                </a:lnTo>
                <a:lnTo>
                  <a:pt x="33103" y="587767"/>
                </a:lnTo>
                <a:lnTo>
                  <a:pt x="38568" y="642962"/>
                </a:lnTo>
                <a:lnTo>
                  <a:pt x="49275" y="746928"/>
                </a:lnTo>
                <a:lnTo>
                  <a:pt x="60525" y="854101"/>
                </a:lnTo>
                <a:lnTo>
                  <a:pt x="72282" y="963770"/>
                </a:lnTo>
                <a:lnTo>
                  <a:pt x="84512" y="1075223"/>
                </a:lnTo>
                <a:lnTo>
                  <a:pt x="97181" y="1187750"/>
                </a:lnTo>
                <a:lnTo>
                  <a:pt x="110252" y="1300639"/>
                </a:lnTo>
                <a:lnTo>
                  <a:pt x="123692" y="1413178"/>
                </a:lnTo>
                <a:lnTo>
                  <a:pt x="137466" y="1524657"/>
                </a:lnTo>
                <a:lnTo>
                  <a:pt x="151538" y="1634364"/>
                </a:lnTo>
                <a:lnTo>
                  <a:pt x="165874" y="1741589"/>
                </a:lnTo>
                <a:lnTo>
                  <a:pt x="180440" y="1845618"/>
                </a:lnTo>
                <a:lnTo>
                  <a:pt x="195199" y="1945743"/>
                </a:lnTo>
                <a:lnTo>
                  <a:pt x="210118" y="2041250"/>
                </a:lnTo>
                <a:lnTo>
                  <a:pt x="225162" y="2131430"/>
                </a:lnTo>
                <a:lnTo>
                  <a:pt x="240295" y="2215570"/>
                </a:lnTo>
                <a:lnTo>
                  <a:pt x="255483" y="2292959"/>
                </a:lnTo>
                <a:lnTo>
                  <a:pt x="270691" y="2362886"/>
                </a:lnTo>
                <a:lnTo>
                  <a:pt x="285885" y="2424641"/>
                </a:lnTo>
                <a:lnTo>
                  <a:pt x="301029" y="2477510"/>
                </a:lnTo>
                <a:lnTo>
                  <a:pt x="316088" y="2520784"/>
                </a:lnTo>
                <a:lnTo>
                  <a:pt x="364912" y="2558712"/>
                </a:lnTo>
                <a:lnTo>
                  <a:pt x="409699" y="2568803"/>
                </a:lnTo>
                <a:lnTo>
                  <a:pt x="466880" y="2573553"/>
                </a:lnTo>
                <a:lnTo>
                  <a:pt x="535566" y="2573393"/>
                </a:lnTo>
                <a:lnTo>
                  <a:pt x="614864" y="2568753"/>
                </a:lnTo>
                <a:lnTo>
                  <a:pt x="703885" y="2560065"/>
                </a:lnTo>
                <a:lnTo>
                  <a:pt x="801738" y="2547759"/>
                </a:lnTo>
                <a:lnTo>
                  <a:pt x="907532" y="2532266"/>
                </a:lnTo>
                <a:lnTo>
                  <a:pt x="1020375" y="2514017"/>
                </a:lnTo>
                <a:lnTo>
                  <a:pt x="2070010" y="2320488"/>
                </a:lnTo>
                <a:lnTo>
                  <a:pt x="2378787" y="2268326"/>
                </a:lnTo>
                <a:lnTo>
                  <a:pt x="2413043" y="2260899"/>
                </a:lnTo>
                <a:lnTo>
                  <a:pt x="2443372" y="2250719"/>
                </a:lnTo>
                <a:lnTo>
                  <a:pt x="2469825" y="2236089"/>
                </a:lnTo>
                <a:lnTo>
                  <a:pt x="2479332" y="2227358"/>
                </a:lnTo>
                <a:lnTo>
                  <a:pt x="2479332" y="826915"/>
                </a:lnTo>
                <a:lnTo>
                  <a:pt x="2460352" y="613712"/>
                </a:lnTo>
                <a:lnTo>
                  <a:pt x="2434496" y="328695"/>
                </a:lnTo>
                <a:lnTo>
                  <a:pt x="2405543" y="12077"/>
                </a:lnTo>
                <a:lnTo>
                  <a:pt x="0" y="0"/>
                </a:lnTo>
                <a:close/>
              </a:path>
            </a:pathLst>
          </a:custGeom>
          <a:solidFill>
            <a:srgbClr val="A599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686362" y="4626194"/>
            <a:ext cx="2475230" cy="2551430"/>
          </a:xfrm>
          <a:custGeom>
            <a:avLst/>
            <a:gdLst/>
            <a:ahLst/>
            <a:cxnLst/>
            <a:rect l="l" t="t" r="r" b="b"/>
            <a:pathLst>
              <a:path w="2475229" h="2551429">
                <a:moveTo>
                  <a:pt x="0" y="0"/>
                </a:moveTo>
                <a:lnTo>
                  <a:pt x="1772" y="47689"/>
                </a:lnTo>
                <a:lnTo>
                  <a:pt x="3758" y="91410"/>
                </a:lnTo>
                <a:lnTo>
                  <a:pt x="6682" y="147700"/>
                </a:lnTo>
                <a:lnTo>
                  <a:pt x="10685" y="215549"/>
                </a:lnTo>
                <a:lnTo>
                  <a:pt x="15905" y="293948"/>
                </a:lnTo>
                <a:lnTo>
                  <a:pt x="19014" y="336789"/>
                </a:lnTo>
                <a:lnTo>
                  <a:pt x="22481" y="381888"/>
                </a:lnTo>
                <a:lnTo>
                  <a:pt x="26321" y="429121"/>
                </a:lnTo>
                <a:lnTo>
                  <a:pt x="30553" y="478359"/>
                </a:lnTo>
                <a:lnTo>
                  <a:pt x="35193" y="529479"/>
                </a:lnTo>
                <a:lnTo>
                  <a:pt x="40260" y="582352"/>
                </a:lnTo>
                <a:lnTo>
                  <a:pt x="45770" y="636854"/>
                </a:lnTo>
                <a:lnTo>
                  <a:pt x="56379" y="738489"/>
                </a:lnTo>
                <a:lnTo>
                  <a:pt x="67588" y="843476"/>
                </a:lnTo>
                <a:lnTo>
                  <a:pt x="79365" y="951104"/>
                </a:lnTo>
                <a:lnTo>
                  <a:pt x="91678" y="1060663"/>
                </a:lnTo>
                <a:lnTo>
                  <a:pt x="104496" y="1171445"/>
                </a:lnTo>
                <a:lnTo>
                  <a:pt x="117789" y="1282738"/>
                </a:lnTo>
                <a:lnTo>
                  <a:pt x="131523" y="1393833"/>
                </a:lnTo>
                <a:lnTo>
                  <a:pt x="145667" y="1504021"/>
                </a:lnTo>
                <a:lnTo>
                  <a:pt x="160190" y="1612590"/>
                </a:lnTo>
                <a:lnTo>
                  <a:pt x="175061" y="1718832"/>
                </a:lnTo>
                <a:lnTo>
                  <a:pt x="190247" y="1822036"/>
                </a:lnTo>
                <a:lnTo>
                  <a:pt x="205718" y="1921492"/>
                </a:lnTo>
                <a:lnTo>
                  <a:pt x="221441" y="2016492"/>
                </a:lnTo>
                <a:lnTo>
                  <a:pt x="237386" y="2106323"/>
                </a:lnTo>
                <a:lnTo>
                  <a:pt x="253519" y="2190278"/>
                </a:lnTo>
                <a:lnTo>
                  <a:pt x="269811" y="2267646"/>
                </a:lnTo>
                <a:lnTo>
                  <a:pt x="286230" y="2337717"/>
                </a:lnTo>
                <a:lnTo>
                  <a:pt x="302743" y="2399780"/>
                </a:lnTo>
                <a:lnTo>
                  <a:pt x="319319" y="2453128"/>
                </a:lnTo>
                <a:lnTo>
                  <a:pt x="335927" y="2497048"/>
                </a:lnTo>
                <a:lnTo>
                  <a:pt x="386772" y="2535719"/>
                </a:lnTo>
                <a:lnTo>
                  <a:pt x="432468" y="2546079"/>
                </a:lnTo>
                <a:lnTo>
                  <a:pt x="490440" y="2551046"/>
                </a:lnTo>
                <a:lnTo>
                  <a:pt x="559755" y="2551060"/>
                </a:lnTo>
                <a:lnTo>
                  <a:pt x="639482" y="2546565"/>
                </a:lnTo>
                <a:lnTo>
                  <a:pt x="728690" y="2538004"/>
                </a:lnTo>
                <a:lnTo>
                  <a:pt x="826448" y="2525817"/>
                </a:lnTo>
                <a:lnTo>
                  <a:pt x="931825" y="2510448"/>
                </a:lnTo>
                <a:lnTo>
                  <a:pt x="1043889" y="2492338"/>
                </a:lnTo>
                <a:lnTo>
                  <a:pt x="2069399" y="2301879"/>
                </a:lnTo>
                <a:lnTo>
                  <a:pt x="2367369" y="2251270"/>
                </a:lnTo>
                <a:lnTo>
                  <a:pt x="2403129" y="2243698"/>
                </a:lnTo>
                <a:lnTo>
                  <a:pt x="2434804" y="2233418"/>
                </a:lnTo>
                <a:lnTo>
                  <a:pt x="2462449" y="2218746"/>
                </a:lnTo>
                <a:lnTo>
                  <a:pt x="2474996" y="2207749"/>
                </a:lnTo>
                <a:lnTo>
                  <a:pt x="2474996" y="796429"/>
                </a:lnTo>
                <a:lnTo>
                  <a:pt x="2458104" y="609178"/>
                </a:lnTo>
                <a:lnTo>
                  <a:pt x="2432103" y="326555"/>
                </a:lnTo>
                <a:lnTo>
                  <a:pt x="2402979" y="12598"/>
                </a:lnTo>
                <a:lnTo>
                  <a:pt x="0" y="0"/>
                </a:lnTo>
                <a:close/>
              </a:path>
            </a:pathLst>
          </a:custGeom>
          <a:solidFill>
            <a:srgbClr val="A19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89494" y="4629746"/>
            <a:ext cx="2470785" cy="2528570"/>
          </a:xfrm>
          <a:custGeom>
            <a:avLst/>
            <a:gdLst/>
            <a:ahLst/>
            <a:cxnLst/>
            <a:rect l="l" t="t" r="r" b="b"/>
            <a:pathLst>
              <a:path w="2470784" h="2528570">
                <a:moveTo>
                  <a:pt x="929" y="0"/>
                </a:moveTo>
                <a:lnTo>
                  <a:pt x="0" y="39"/>
                </a:lnTo>
                <a:lnTo>
                  <a:pt x="449" y="7834"/>
                </a:lnTo>
                <a:lnTo>
                  <a:pt x="1841" y="30672"/>
                </a:lnTo>
                <a:lnTo>
                  <a:pt x="5800" y="90815"/>
                </a:lnTo>
                <a:lnTo>
                  <a:pt x="9762" y="146680"/>
                </a:lnTo>
                <a:lnTo>
                  <a:pt x="14842" y="213968"/>
                </a:lnTo>
                <a:lnTo>
                  <a:pt x="21091" y="291657"/>
                </a:lnTo>
                <a:lnTo>
                  <a:pt x="24669" y="334084"/>
                </a:lnTo>
                <a:lnTo>
                  <a:pt x="28559" y="378727"/>
                </a:lnTo>
                <a:lnTo>
                  <a:pt x="32767" y="425461"/>
                </a:lnTo>
                <a:lnTo>
                  <a:pt x="37300" y="474157"/>
                </a:lnTo>
                <a:lnTo>
                  <a:pt x="42162" y="524687"/>
                </a:lnTo>
                <a:lnTo>
                  <a:pt x="47362" y="576924"/>
                </a:lnTo>
                <a:lnTo>
                  <a:pt x="52905" y="630740"/>
                </a:lnTo>
                <a:lnTo>
                  <a:pt x="63412" y="730038"/>
                </a:lnTo>
                <a:lnTo>
                  <a:pt x="74573" y="832836"/>
                </a:lnTo>
                <a:lnTo>
                  <a:pt x="86360" y="938425"/>
                </a:lnTo>
                <a:lnTo>
                  <a:pt x="98746" y="1046096"/>
                </a:lnTo>
                <a:lnTo>
                  <a:pt x="111702" y="1155140"/>
                </a:lnTo>
                <a:lnTo>
                  <a:pt x="125202" y="1264848"/>
                </a:lnTo>
                <a:lnTo>
                  <a:pt x="139217" y="1374510"/>
                </a:lnTo>
                <a:lnTo>
                  <a:pt x="153719" y="1483418"/>
                </a:lnTo>
                <a:lnTo>
                  <a:pt x="168682" y="1590861"/>
                </a:lnTo>
                <a:lnTo>
                  <a:pt x="184077" y="1696132"/>
                </a:lnTo>
                <a:lnTo>
                  <a:pt x="199877" y="1798520"/>
                </a:lnTo>
                <a:lnTo>
                  <a:pt x="216053" y="1897317"/>
                </a:lnTo>
                <a:lnTo>
                  <a:pt x="232579" y="1991814"/>
                </a:lnTo>
                <a:lnTo>
                  <a:pt x="249426" y="2081301"/>
                </a:lnTo>
                <a:lnTo>
                  <a:pt x="266568" y="2165069"/>
                </a:lnTo>
                <a:lnTo>
                  <a:pt x="283975" y="2242409"/>
                </a:lnTo>
                <a:lnTo>
                  <a:pt x="301621" y="2312612"/>
                </a:lnTo>
                <a:lnTo>
                  <a:pt x="319477" y="2374969"/>
                </a:lnTo>
                <a:lnTo>
                  <a:pt x="337516" y="2428770"/>
                </a:lnTo>
                <a:lnTo>
                  <a:pt x="355711" y="2473307"/>
                </a:lnTo>
                <a:lnTo>
                  <a:pt x="408523" y="2512693"/>
                </a:lnTo>
                <a:lnTo>
                  <a:pt x="455107" y="2523271"/>
                </a:lnTo>
                <a:lnTo>
                  <a:pt x="513848" y="2528383"/>
                </a:lnTo>
                <a:lnTo>
                  <a:pt x="583774" y="2528489"/>
                </a:lnTo>
                <a:lnTo>
                  <a:pt x="663913" y="2524046"/>
                </a:lnTo>
                <a:lnTo>
                  <a:pt x="753296" y="2515512"/>
                </a:lnTo>
                <a:lnTo>
                  <a:pt x="850950" y="2503347"/>
                </a:lnTo>
                <a:lnTo>
                  <a:pt x="955903" y="2488009"/>
                </a:lnTo>
                <a:lnTo>
                  <a:pt x="1067184" y="2469955"/>
                </a:lnTo>
                <a:lnTo>
                  <a:pt x="2068685" y="2282798"/>
                </a:lnTo>
                <a:lnTo>
                  <a:pt x="2193207" y="2260938"/>
                </a:lnTo>
                <a:lnTo>
                  <a:pt x="2355911" y="2234139"/>
                </a:lnTo>
                <a:lnTo>
                  <a:pt x="2426182" y="2215902"/>
                </a:lnTo>
                <a:lnTo>
                  <a:pt x="2470734" y="2187922"/>
                </a:lnTo>
                <a:lnTo>
                  <a:pt x="2470734" y="767743"/>
                </a:lnTo>
                <a:lnTo>
                  <a:pt x="2455808" y="604475"/>
                </a:lnTo>
                <a:lnTo>
                  <a:pt x="2429671" y="324318"/>
                </a:lnTo>
                <a:lnTo>
                  <a:pt x="2400386" y="13101"/>
                </a:lnTo>
                <a:lnTo>
                  <a:pt x="929" y="0"/>
                </a:lnTo>
                <a:close/>
              </a:path>
            </a:pathLst>
          </a:custGeom>
          <a:solidFill>
            <a:srgbClr val="9D9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92643" y="4633290"/>
            <a:ext cx="2466975" cy="2506345"/>
          </a:xfrm>
          <a:custGeom>
            <a:avLst/>
            <a:gdLst/>
            <a:ahLst/>
            <a:cxnLst/>
            <a:rect l="l" t="t" r="r" b="b"/>
            <a:pathLst>
              <a:path w="2466975" h="2506345">
                <a:moveTo>
                  <a:pt x="881" y="0"/>
                </a:moveTo>
                <a:lnTo>
                  <a:pt x="4915" y="57181"/>
                </a:lnTo>
                <a:lnTo>
                  <a:pt x="10925" y="124578"/>
                </a:lnTo>
                <a:lnTo>
                  <a:pt x="19170" y="214211"/>
                </a:lnTo>
                <a:lnTo>
                  <a:pt x="29553" y="323357"/>
                </a:lnTo>
                <a:lnTo>
                  <a:pt x="41977" y="449292"/>
                </a:lnTo>
                <a:lnTo>
                  <a:pt x="56343" y="589291"/>
                </a:lnTo>
                <a:lnTo>
                  <a:pt x="72609" y="741124"/>
                </a:lnTo>
                <a:lnTo>
                  <a:pt x="90513" y="900586"/>
                </a:lnTo>
                <a:lnTo>
                  <a:pt x="110122" y="1066432"/>
                </a:lnTo>
                <a:lnTo>
                  <a:pt x="131285" y="1235447"/>
                </a:lnTo>
                <a:lnTo>
                  <a:pt x="153902" y="1404905"/>
                </a:lnTo>
                <a:lnTo>
                  <a:pt x="177878" y="1572082"/>
                </a:lnTo>
                <a:lnTo>
                  <a:pt x="203114" y="1734255"/>
                </a:lnTo>
                <a:lnTo>
                  <a:pt x="229513" y="1888698"/>
                </a:lnTo>
                <a:lnTo>
                  <a:pt x="256978" y="2032689"/>
                </a:lnTo>
                <a:lnTo>
                  <a:pt x="285410" y="2163501"/>
                </a:lnTo>
                <a:lnTo>
                  <a:pt x="314713" y="2278413"/>
                </a:lnTo>
                <a:lnTo>
                  <a:pt x="344789" y="2374698"/>
                </a:lnTo>
                <a:lnTo>
                  <a:pt x="375541" y="2449634"/>
                </a:lnTo>
                <a:lnTo>
                  <a:pt x="430420" y="2489673"/>
                </a:lnTo>
                <a:lnTo>
                  <a:pt x="477922" y="2500447"/>
                </a:lnTo>
                <a:lnTo>
                  <a:pt x="537453" y="2505690"/>
                </a:lnTo>
                <a:lnTo>
                  <a:pt x="608001" y="2505876"/>
                </a:lnTo>
                <a:lnTo>
                  <a:pt x="688557" y="2501478"/>
                </a:lnTo>
                <a:lnTo>
                  <a:pt x="778109" y="2492971"/>
                </a:lnTo>
                <a:lnTo>
                  <a:pt x="875647" y="2480829"/>
                </a:lnTo>
                <a:lnTo>
                  <a:pt x="980160" y="2465525"/>
                </a:lnTo>
                <a:lnTo>
                  <a:pt x="1090639" y="2447534"/>
                </a:lnTo>
                <a:lnTo>
                  <a:pt x="1325448" y="2405384"/>
                </a:lnTo>
                <a:lnTo>
                  <a:pt x="2067941" y="2263730"/>
                </a:lnTo>
                <a:lnTo>
                  <a:pt x="2186630" y="2242880"/>
                </a:lnTo>
                <a:lnTo>
                  <a:pt x="2344408" y="2217015"/>
                </a:lnTo>
                <a:lnTo>
                  <a:pt x="2383160" y="2209006"/>
                </a:lnTo>
                <a:lnTo>
                  <a:pt x="2447524" y="2183526"/>
                </a:lnTo>
                <a:lnTo>
                  <a:pt x="2466555" y="2168167"/>
                </a:lnTo>
                <a:lnTo>
                  <a:pt x="2466510" y="740630"/>
                </a:lnTo>
                <a:lnTo>
                  <a:pt x="2453464" y="599791"/>
                </a:lnTo>
                <a:lnTo>
                  <a:pt x="2427193" y="322098"/>
                </a:lnTo>
                <a:lnTo>
                  <a:pt x="2397750" y="13622"/>
                </a:lnTo>
                <a:lnTo>
                  <a:pt x="881" y="0"/>
                </a:lnTo>
                <a:close/>
              </a:path>
            </a:pathLst>
          </a:custGeom>
          <a:solidFill>
            <a:srgbClr val="998C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87323" y="4541137"/>
            <a:ext cx="2661920" cy="2768600"/>
          </a:xfrm>
          <a:custGeom>
            <a:avLst/>
            <a:gdLst/>
            <a:ahLst/>
            <a:cxnLst/>
            <a:rect l="l" t="t" r="r" b="b"/>
            <a:pathLst>
              <a:path w="2661920" h="2768600">
                <a:moveTo>
                  <a:pt x="2489348" y="0"/>
                </a:moveTo>
                <a:lnTo>
                  <a:pt x="23923" y="0"/>
                </a:lnTo>
                <a:lnTo>
                  <a:pt x="23577" y="1260"/>
                </a:lnTo>
                <a:lnTo>
                  <a:pt x="14572" y="48803"/>
                </a:lnTo>
                <a:lnTo>
                  <a:pt x="9502" y="89187"/>
                </a:lnTo>
                <a:lnTo>
                  <a:pt x="4833" y="143144"/>
                </a:lnTo>
                <a:lnTo>
                  <a:pt x="1390" y="211585"/>
                </a:lnTo>
                <a:lnTo>
                  <a:pt x="387" y="251521"/>
                </a:lnTo>
                <a:lnTo>
                  <a:pt x="0" y="295419"/>
                </a:lnTo>
                <a:lnTo>
                  <a:pt x="332" y="343392"/>
                </a:lnTo>
                <a:lnTo>
                  <a:pt x="1488" y="395555"/>
                </a:lnTo>
                <a:lnTo>
                  <a:pt x="3569" y="452021"/>
                </a:lnTo>
                <a:lnTo>
                  <a:pt x="6681" y="512903"/>
                </a:lnTo>
                <a:lnTo>
                  <a:pt x="10924" y="578316"/>
                </a:lnTo>
                <a:lnTo>
                  <a:pt x="16404" y="648373"/>
                </a:lnTo>
                <a:lnTo>
                  <a:pt x="30056" y="804568"/>
                </a:lnTo>
                <a:lnTo>
                  <a:pt x="44176" y="957984"/>
                </a:lnTo>
                <a:lnTo>
                  <a:pt x="58526" y="1108172"/>
                </a:lnTo>
                <a:lnTo>
                  <a:pt x="72866" y="1254682"/>
                </a:lnTo>
                <a:lnTo>
                  <a:pt x="86956" y="1397065"/>
                </a:lnTo>
                <a:lnTo>
                  <a:pt x="100556" y="1534870"/>
                </a:lnTo>
                <a:lnTo>
                  <a:pt x="113427" y="1667650"/>
                </a:lnTo>
                <a:lnTo>
                  <a:pt x="125329" y="1794953"/>
                </a:lnTo>
                <a:lnTo>
                  <a:pt x="136022" y="1916331"/>
                </a:lnTo>
                <a:lnTo>
                  <a:pt x="145266" y="2031334"/>
                </a:lnTo>
                <a:lnTo>
                  <a:pt x="152823" y="2139513"/>
                </a:lnTo>
                <a:lnTo>
                  <a:pt x="158452" y="2240418"/>
                </a:lnTo>
                <a:lnTo>
                  <a:pt x="161913" y="2333600"/>
                </a:lnTo>
                <a:lnTo>
                  <a:pt x="162967" y="2418608"/>
                </a:lnTo>
                <a:lnTo>
                  <a:pt x="161374" y="2494994"/>
                </a:lnTo>
                <a:lnTo>
                  <a:pt x="156895" y="2562309"/>
                </a:lnTo>
                <a:lnTo>
                  <a:pt x="149289" y="2620102"/>
                </a:lnTo>
                <a:lnTo>
                  <a:pt x="138317" y="2667924"/>
                </a:lnTo>
                <a:lnTo>
                  <a:pt x="123740" y="2705326"/>
                </a:lnTo>
                <a:lnTo>
                  <a:pt x="105317" y="2731858"/>
                </a:lnTo>
                <a:lnTo>
                  <a:pt x="96416" y="2745592"/>
                </a:lnTo>
                <a:lnTo>
                  <a:pt x="99832" y="2756110"/>
                </a:lnTo>
                <a:lnTo>
                  <a:pt x="115912" y="2763401"/>
                </a:lnTo>
                <a:lnTo>
                  <a:pt x="144999" y="2767451"/>
                </a:lnTo>
                <a:lnTo>
                  <a:pt x="187440" y="2768248"/>
                </a:lnTo>
                <a:lnTo>
                  <a:pt x="243580" y="2765781"/>
                </a:lnTo>
                <a:lnTo>
                  <a:pt x="313765" y="2760035"/>
                </a:lnTo>
                <a:lnTo>
                  <a:pt x="398339" y="2751000"/>
                </a:lnTo>
                <a:lnTo>
                  <a:pt x="497648" y="2738661"/>
                </a:lnTo>
                <a:lnTo>
                  <a:pt x="741853" y="2704027"/>
                </a:lnTo>
                <a:lnTo>
                  <a:pt x="2661332" y="2381402"/>
                </a:lnTo>
                <a:lnTo>
                  <a:pt x="2489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92415" y="4544682"/>
            <a:ext cx="2647315" cy="2756535"/>
          </a:xfrm>
          <a:custGeom>
            <a:avLst/>
            <a:gdLst/>
            <a:ahLst/>
            <a:cxnLst/>
            <a:rect l="l" t="t" r="r" b="b"/>
            <a:pathLst>
              <a:path w="2647315" h="2756534">
                <a:moveTo>
                  <a:pt x="21971" y="0"/>
                </a:moveTo>
                <a:lnTo>
                  <a:pt x="13171" y="49203"/>
                </a:lnTo>
                <a:lnTo>
                  <a:pt x="8441" y="89717"/>
                </a:lnTo>
                <a:lnTo>
                  <a:pt x="4136" y="143688"/>
                </a:lnTo>
                <a:lnTo>
                  <a:pt x="1049" y="211957"/>
                </a:lnTo>
                <a:lnTo>
                  <a:pt x="211" y="251717"/>
                </a:lnTo>
                <a:lnTo>
                  <a:pt x="0" y="290684"/>
                </a:lnTo>
                <a:lnTo>
                  <a:pt x="0" y="297969"/>
                </a:lnTo>
                <a:lnTo>
                  <a:pt x="439" y="343011"/>
                </a:lnTo>
                <a:lnTo>
                  <a:pt x="1704" y="394756"/>
                </a:lnTo>
                <a:lnTo>
                  <a:pt x="3869" y="450706"/>
                </a:lnTo>
                <a:lnTo>
                  <a:pt x="7032" y="510967"/>
                </a:lnTo>
                <a:lnTo>
                  <a:pt x="11293" y="575644"/>
                </a:lnTo>
                <a:lnTo>
                  <a:pt x="16752" y="644841"/>
                </a:lnTo>
                <a:lnTo>
                  <a:pt x="30275" y="798780"/>
                </a:lnTo>
                <a:lnTo>
                  <a:pt x="44286" y="950222"/>
                </a:lnTo>
                <a:lnTo>
                  <a:pt x="58552" y="1098705"/>
                </a:lnTo>
                <a:lnTo>
                  <a:pt x="72840" y="1243764"/>
                </a:lnTo>
                <a:lnTo>
                  <a:pt x="100554" y="1521760"/>
                </a:lnTo>
                <a:lnTo>
                  <a:pt x="113513" y="1653769"/>
                </a:lnTo>
                <a:lnTo>
                  <a:pt x="125564" y="1780501"/>
                </a:lnTo>
                <a:lnTo>
                  <a:pt x="136475" y="1901493"/>
                </a:lnTo>
                <a:lnTo>
                  <a:pt x="146011" y="2016280"/>
                </a:lnTo>
                <a:lnTo>
                  <a:pt x="153941" y="2124401"/>
                </a:lnTo>
                <a:lnTo>
                  <a:pt x="160032" y="2225391"/>
                </a:lnTo>
                <a:lnTo>
                  <a:pt x="164051" y="2318787"/>
                </a:lnTo>
                <a:lnTo>
                  <a:pt x="165766" y="2404126"/>
                </a:lnTo>
                <a:lnTo>
                  <a:pt x="164944" y="2480944"/>
                </a:lnTo>
                <a:lnTo>
                  <a:pt x="161352" y="2548777"/>
                </a:lnTo>
                <a:lnTo>
                  <a:pt x="154757" y="2607162"/>
                </a:lnTo>
                <a:lnTo>
                  <a:pt x="144927" y="2655637"/>
                </a:lnTo>
                <a:lnTo>
                  <a:pt x="131629" y="2693737"/>
                </a:lnTo>
                <a:lnTo>
                  <a:pt x="114631" y="2720999"/>
                </a:lnTo>
                <a:lnTo>
                  <a:pt x="106893" y="2735032"/>
                </a:lnTo>
                <a:lnTo>
                  <a:pt x="111494" y="2745512"/>
                </a:lnTo>
                <a:lnTo>
                  <a:pt x="128734" y="2752480"/>
                </a:lnTo>
                <a:lnTo>
                  <a:pt x="158914" y="2755980"/>
                </a:lnTo>
                <a:lnTo>
                  <a:pt x="202332" y="2756055"/>
                </a:lnTo>
                <a:lnTo>
                  <a:pt x="259291" y="2752747"/>
                </a:lnTo>
                <a:lnTo>
                  <a:pt x="330089" y="2746100"/>
                </a:lnTo>
                <a:lnTo>
                  <a:pt x="415027" y="2736157"/>
                </a:lnTo>
                <a:lnTo>
                  <a:pt x="514405" y="2722960"/>
                </a:lnTo>
                <a:lnTo>
                  <a:pt x="2646452" y="2375343"/>
                </a:lnTo>
                <a:lnTo>
                  <a:pt x="2646997" y="2375153"/>
                </a:lnTo>
                <a:lnTo>
                  <a:pt x="2646997" y="2264105"/>
                </a:lnTo>
                <a:lnTo>
                  <a:pt x="2644499" y="2221964"/>
                </a:lnTo>
                <a:lnTo>
                  <a:pt x="2640375" y="2157504"/>
                </a:lnTo>
                <a:lnTo>
                  <a:pt x="2634986" y="2077042"/>
                </a:lnTo>
                <a:lnTo>
                  <a:pt x="2628209" y="1978798"/>
                </a:lnTo>
                <a:lnTo>
                  <a:pt x="2619923" y="1860991"/>
                </a:lnTo>
                <a:lnTo>
                  <a:pt x="2610007" y="1721839"/>
                </a:lnTo>
                <a:lnTo>
                  <a:pt x="2598340" y="1559562"/>
                </a:lnTo>
                <a:lnTo>
                  <a:pt x="2584800" y="1372378"/>
                </a:lnTo>
                <a:lnTo>
                  <a:pt x="2569266" y="1158506"/>
                </a:lnTo>
                <a:lnTo>
                  <a:pt x="2551618" y="916166"/>
                </a:lnTo>
                <a:lnTo>
                  <a:pt x="2531733" y="643575"/>
                </a:lnTo>
                <a:lnTo>
                  <a:pt x="2484769" y="519"/>
                </a:lnTo>
                <a:lnTo>
                  <a:pt x="21971" y="0"/>
                </a:lnTo>
                <a:close/>
              </a:path>
            </a:pathLst>
          </a:custGeom>
          <a:solidFill>
            <a:srgbClr val="F8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97490" y="4548225"/>
            <a:ext cx="2633980" cy="2746375"/>
          </a:xfrm>
          <a:custGeom>
            <a:avLst/>
            <a:gdLst/>
            <a:ahLst/>
            <a:cxnLst/>
            <a:rect l="l" t="t" r="r" b="b"/>
            <a:pathLst>
              <a:path w="2633979" h="2746375">
                <a:moveTo>
                  <a:pt x="20026" y="0"/>
                </a:moveTo>
                <a:lnTo>
                  <a:pt x="11788" y="49597"/>
                </a:lnTo>
                <a:lnTo>
                  <a:pt x="7407" y="90236"/>
                </a:lnTo>
                <a:lnTo>
                  <a:pt x="3475" y="144219"/>
                </a:lnTo>
                <a:lnTo>
                  <a:pt x="753" y="212319"/>
                </a:lnTo>
                <a:lnTo>
                  <a:pt x="82" y="251905"/>
                </a:lnTo>
                <a:lnTo>
                  <a:pt x="0" y="295309"/>
                </a:lnTo>
                <a:lnTo>
                  <a:pt x="599" y="342630"/>
                </a:lnTo>
                <a:lnTo>
                  <a:pt x="1976" y="393964"/>
                </a:lnTo>
                <a:lnTo>
                  <a:pt x="4225" y="449407"/>
                </a:lnTo>
                <a:lnTo>
                  <a:pt x="7441" y="509057"/>
                </a:lnTo>
                <a:lnTo>
                  <a:pt x="11720" y="573009"/>
                </a:lnTo>
                <a:lnTo>
                  <a:pt x="17193" y="641782"/>
                </a:lnTo>
                <a:lnTo>
                  <a:pt x="30553" y="793034"/>
                </a:lnTo>
                <a:lnTo>
                  <a:pt x="44458" y="942494"/>
                </a:lnTo>
                <a:lnTo>
                  <a:pt x="58643" y="1089264"/>
                </a:lnTo>
                <a:lnTo>
                  <a:pt x="72885" y="1232865"/>
                </a:lnTo>
                <a:lnTo>
                  <a:pt x="100631" y="1508654"/>
                </a:lnTo>
                <a:lnTo>
                  <a:pt x="113683" y="1639888"/>
                </a:lnTo>
                <a:lnTo>
                  <a:pt x="125888" y="1766044"/>
                </a:lnTo>
                <a:lnTo>
                  <a:pt x="137020" y="1886645"/>
                </a:lnTo>
                <a:lnTo>
                  <a:pt x="146852" y="2001215"/>
                </a:lnTo>
                <a:lnTo>
                  <a:pt x="155158" y="2109275"/>
                </a:lnTo>
                <a:lnTo>
                  <a:pt x="161714" y="2210349"/>
                </a:lnTo>
                <a:lnTo>
                  <a:pt x="166292" y="2303958"/>
                </a:lnTo>
                <a:lnTo>
                  <a:pt x="168668" y="2389627"/>
                </a:lnTo>
                <a:lnTo>
                  <a:pt x="168614" y="2466877"/>
                </a:lnTo>
                <a:lnTo>
                  <a:pt x="165907" y="2535230"/>
                </a:lnTo>
                <a:lnTo>
                  <a:pt x="160319" y="2594211"/>
                </a:lnTo>
                <a:lnTo>
                  <a:pt x="151624" y="2643341"/>
                </a:lnTo>
                <a:lnTo>
                  <a:pt x="139598" y="2682143"/>
                </a:lnTo>
                <a:lnTo>
                  <a:pt x="124014" y="2710140"/>
                </a:lnTo>
                <a:lnTo>
                  <a:pt x="117462" y="2724585"/>
                </a:lnTo>
                <a:lnTo>
                  <a:pt x="123305" y="2735350"/>
                </a:lnTo>
                <a:lnTo>
                  <a:pt x="141792" y="2742497"/>
                </a:lnTo>
                <a:lnTo>
                  <a:pt x="173171" y="2746086"/>
                </a:lnTo>
                <a:lnTo>
                  <a:pt x="217691" y="2746178"/>
                </a:lnTo>
                <a:lnTo>
                  <a:pt x="275601" y="2742834"/>
                </a:lnTo>
                <a:lnTo>
                  <a:pt x="347150" y="2736115"/>
                </a:lnTo>
                <a:lnTo>
                  <a:pt x="432586" y="2726081"/>
                </a:lnTo>
                <a:lnTo>
                  <a:pt x="532158" y="2712793"/>
                </a:lnTo>
                <a:lnTo>
                  <a:pt x="2631591" y="2369285"/>
                </a:lnTo>
                <a:lnTo>
                  <a:pt x="2633692" y="2368745"/>
                </a:lnTo>
                <a:lnTo>
                  <a:pt x="2633692" y="2128383"/>
                </a:lnTo>
                <a:lnTo>
                  <a:pt x="2630111" y="2070357"/>
                </a:lnTo>
                <a:lnTo>
                  <a:pt x="2623674" y="1972399"/>
                </a:lnTo>
                <a:lnTo>
                  <a:pt x="2615640" y="1854961"/>
                </a:lnTo>
                <a:lnTo>
                  <a:pt x="2605895" y="1716267"/>
                </a:lnTo>
                <a:lnTo>
                  <a:pt x="2594325" y="1554540"/>
                </a:lnTo>
                <a:lnTo>
                  <a:pt x="2580817" y="1368004"/>
                </a:lnTo>
                <a:lnTo>
                  <a:pt x="2565257" y="1154884"/>
                </a:lnTo>
                <a:lnTo>
                  <a:pt x="2547532" y="913402"/>
                </a:lnTo>
                <a:lnTo>
                  <a:pt x="2527498" y="641361"/>
                </a:lnTo>
                <a:lnTo>
                  <a:pt x="2480232" y="1027"/>
                </a:lnTo>
                <a:lnTo>
                  <a:pt x="20026" y="0"/>
                </a:lnTo>
                <a:close/>
              </a:path>
            </a:pathLst>
          </a:custGeom>
          <a:solidFill>
            <a:srgbClr val="F2F1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02492" y="4551769"/>
            <a:ext cx="2621915" cy="2736850"/>
          </a:xfrm>
          <a:custGeom>
            <a:avLst/>
            <a:gdLst/>
            <a:ahLst/>
            <a:cxnLst/>
            <a:rect l="l" t="t" r="r" b="b"/>
            <a:pathLst>
              <a:path w="2621915" h="2736850">
                <a:moveTo>
                  <a:pt x="18154" y="0"/>
                </a:moveTo>
                <a:lnTo>
                  <a:pt x="10467" y="49991"/>
                </a:lnTo>
                <a:lnTo>
                  <a:pt x="6428" y="90759"/>
                </a:lnTo>
                <a:lnTo>
                  <a:pt x="2864" y="144756"/>
                </a:lnTo>
                <a:lnTo>
                  <a:pt x="502" y="212688"/>
                </a:lnTo>
                <a:lnTo>
                  <a:pt x="0" y="252101"/>
                </a:lnTo>
                <a:lnTo>
                  <a:pt x="70" y="295261"/>
                </a:lnTo>
                <a:lnTo>
                  <a:pt x="806" y="342259"/>
                </a:lnTo>
                <a:lnTo>
                  <a:pt x="2297" y="393182"/>
                </a:lnTo>
                <a:lnTo>
                  <a:pt x="4634" y="448119"/>
                </a:lnTo>
                <a:lnTo>
                  <a:pt x="7909" y="507157"/>
                </a:lnTo>
                <a:lnTo>
                  <a:pt x="12212" y="570386"/>
                </a:lnTo>
                <a:lnTo>
                  <a:pt x="17634" y="637893"/>
                </a:lnTo>
                <a:lnTo>
                  <a:pt x="30898" y="787307"/>
                </a:lnTo>
                <a:lnTo>
                  <a:pt x="44691" y="934788"/>
                </a:lnTo>
                <a:lnTo>
                  <a:pt x="58792" y="1079845"/>
                </a:lnTo>
                <a:lnTo>
                  <a:pt x="72983" y="1221987"/>
                </a:lnTo>
                <a:lnTo>
                  <a:pt x="87045" y="1360724"/>
                </a:lnTo>
                <a:lnTo>
                  <a:pt x="100759" y="1495564"/>
                </a:lnTo>
                <a:lnTo>
                  <a:pt x="113905" y="1626017"/>
                </a:lnTo>
                <a:lnTo>
                  <a:pt x="126264" y="1751592"/>
                </a:lnTo>
                <a:lnTo>
                  <a:pt x="137618" y="1871797"/>
                </a:lnTo>
                <a:lnTo>
                  <a:pt x="147747" y="1986142"/>
                </a:lnTo>
                <a:lnTo>
                  <a:pt x="156432" y="2094136"/>
                </a:lnTo>
                <a:lnTo>
                  <a:pt x="163454" y="2195289"/>
                </a:lnTo>
                <a:lnTo>
                  <a:pt x="168594" y="2289108"/>
                </a:lnTo>
                <a:lnTo>
                  <a:pt x="171633" y="2375104"/>
                </a:lnTo>
                <a:lnTo>
                  <a:pt x="172351" y="2452785"/>
                </a:lnTo>
                <a:lnTo>
                  <a:pt x="170530" y="2521661"/>
                </a:lnTo>
                <a:lnTo>
                  <a:pt x="165951" y="2581241"/>
                </a:lnTo>
                <a:lnTo>
                  <a:pt x="158394" y="2631033"/>
                </a:lnTo>
                <a:lnTo>
                  <a:pt x="147640" y="2670548"/>
                </a:lnTo>
                <a:lnTo>
                  <a:pt x="133471" y="2699293"/>
                </a:lnTo>
                <a:lnTo>
                  <a:pt x="128100" y="2714134"/>
                </a:lnTo>
                <a:lnTo>
                  <a:pt x="135181" y="2725172"/>
                </a:lnTo>
                <a:lnTo>
                  <a:pt x="154910" y="2732486"/>
                </a:lnTo>
                <a:lnTo>
                  <a:pt x="187487" y="2736155"/>
                </a:lnTo>
                <a:lnTo>
                  <a:pt x="233106" y="2736258"/>
                </a:lnTo>
                <a:lnTo>
                  <a:pt x="291967" y="2732872"/>
                </a:lnTo>
                <a:lnTo>
                  <a:pt x="364265" y="2726077"/>
                </a:lnTo>
                <a:lnTo>
                  <a:pt x="450199" y="2715951"/>
                </a:lnTo>
                <a:lnTo>
                  <a:pt x="549965" y="2702572"/>
                </a:lnTo>
                <a:lnTo>
                  <a:pt x="2616752" y="2363213"/>
                </a:lnTo>
                <a:lnTo>
                  <a:pt x="2621362" y="2362174"/>
                </a:lnTo>
                <a:lnTo>
                  <a:pt x="2621362" y="1999710"/>
                </a:lnTo>
                <a:lnTo>
                  <a:pt x="2611476" y="1848932"/>
                </a:lnTo>
                <a:lnTo>
                  <a:pt x="2601901" y="1710696"/>
                </a:lnTo>
                <a:lnTo>
                  <a:pt x="2590426" y="1549521"/>
                </a:lnTo>
                <a:lnTo>
                  <a:pt x="2576947" y="1363634"/>
                </a:lnTo>
                <a:lnTo>
                  <a:pt x="2561358" y="1151266"/>
                </a:lnTo>
                <a:lnTo>
                  <a:pt x="2543552" y="910644"/>
                </a:lnTo>
                <a:lnTo>
                  <a:pt x="2523425" y="639998"/>
                </a:lnTo>
                <a:lnTo>
                  <a:pt x="2500870" y="337556"/>
                </a:lnTo>
                <a:lnTo>
                  <a:pt x="2475782" y="1546"/>
                </a:lnTo>
                <a:lnTo>
                  <a:pt x="18154" y="0"/>
                </a:lnTo>
                <a:close/>
              </a:path>
            </a:pathLst>
          </a:custGeom>
          <a:solidFill>
            <a:srgbClr val="EBEA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07423" y="4555314"/>
            <a:ext cx="2609850" cy="2726690"/>
          </a:xfrm>
          <a:custGeom>
            <a:avLst/>
            <a:gdLst/>
            <a:ahLst/>
            <a:cxnLst/>
            <a:rect l="l" t="t" r="r" b="b"/>
            <a:pathLst>
              <a:path w="2609850" h="2726690">
                <a:moveTo>
                  <a:pt x="16354" y="0"/>
                </a:moveTo>
                <a:lnTo>
                  <a:pt x="9225" y="50388"/>
                </a:lnTo>
                <a:lnTo>
                  <a:pt x="5532" y="91282"/>
                </a:lnTo>
                <a:lnTo>
                  <a:pt x="2337" y="145289"/>
                </a:lnTo>
                <a:lnTo>
                  <a:pt x="336" y="213047"/>
                </a:lnTo>
                <a:lnTo>
                  <a:pt x="0" y="252283"/>
                </a:lnTo>
                <a:lnTo>
                  <a:pt x="222" y="295196"/>
                </a:lnTo>
                <a:lnTo>
                  <a:pt x="1089" y="341865"/>
                </a:lnTo>
                <a:lnTo>
                  <a:pt x="2689" y="392372"/>
                </a:lnTo>
                <a:lnTo>
                  <a:pt x="5107" y="446796"/>
                </a:lnTo>
                <a:lnTo>
                  <a:pt x="8431" y="505216"/>
                </a:lnTo>
                <a:lnTo>
                  <a:pt x="12748" y="567712"/>
                </a:lnTo>
                <a:lnTo>
                  <a:pt x="18144" y="634364"/>
                </a:lnTo>
                <a:lnTo>
                  <a:pt x="31288" y="781521"/>
                </a:lnTo>
                <a:lnTo>
                  <a:pt x="44978" y="927023"/>
                </a:lnTo>
                <a:lnTo>
                  <a:pt x="59001" y="1070368"/>
                </a:lnTo>
                <a:lnTo>
                  <a:pt x="73147" y="1211051"/>
                </a:lnTo>
                <a:lnTo>
                  <a:pt x="87203" y="1348568"/>
                </a:lnTo>
                <a:lnTo>
                  <a:pt x="100957" y="1482414"/>
                </a:lnTo>
                <a:lnTo>
                  <a:pt x="114196" y="1612085"/>
                </a:lnTo>
                <a:lnTo>
                  <a:pt x="126709" y="1737077"/>
                </a:lnTo>
                <a:lnTo>
                  <a:pt x="138283" y="1856886"/>
                </a:lnTo>
                <a:lnTo>
                  <a:pt x="148707" y="1971006"/>
                </a:lnTo>
                <a:lnTo>
                  <a:pt x="157767" y="2078935"/>
                </a:lnTo>
                <a:lnTo>
                  <a:pt x="165253" y="2180167"/>
                </a:lnTo>
                <a:lnTo>
                  <a:pt x="170951" y="2274198"/>
                </a:lnTo>
                <a:lnTo>
                  <a:pt x="174651" y="2360525"/>
                </a:lnTo>
                <a:lnTo>
                  <a:pt x="176139" y="2438642"/>
                </a:lnTo>
                <a:lnTo>
                  <a:pt x="175204" y="2508045"/>
                </a:lnTo>
                <a:lnTo>
                  <a:pt x="171633" y="2568231"/>
                </a:lnTo>
                <a:lnTo>
                  <a:pt x="165214" y="2618694"/>
                </a:lnTo>
                <a:lnTo>
                  <a:pt x="155736" y="2658931"/>
                </a:lnTo>
                <a:lnTo>
                  <a:pt x="142985" y="2688437"/>
                </a:lnTo>
                <a:lnTo>
                  <a:pt x="138795" y="2703670"/>
                </a:lnTo>
                <a:lnTo>
                  <a:pt x="147114" y="2714980"/>
                </a:lnTo>
                <a:lnTo>
                  <a:pt x="168087" y="2722462"/>
                </a:lnTo>
                <a:lnTo>
                  <a:pt x="201861" y="2726212"/>
                </a:lnTo>
                <a:lnTo>
                  <a:pt x="248580" y="2726328"/>
                </a:lnTo>
                <a:lnTo>
                  <a:pt x="308392" y="2722904"/>
                </a:lnTo>
                <a:lnTo>
                  <a:pt x="381440" y="2716038"/>
                </a:lnTo>
                <a:lnTo>
                  <a:pt x="467873" y="2705824"/>
                </a:lnTo>
                <a:lnTo>
                  <a:pt x="567834" y="2692360"/>
                </a:lnTo>
                <a:lnTo>
                  <a:pt x="2602023" y="2357208"/>
                </a:lnTo>
                <a:lnTo>
                  <a:pt x="2609853" y="2355187"/>
                </a:lnTo>
                <a:lnTo>
                  <a:pt x="2609853" y="1881534"/>
                </a:lnTo>
                <a:lnTo>
                  <a:pt x="2607363" y="1842959"/>
                </a:lnTo>
                <a:lnTo>
                  <a:pt x="2597953" y="1705181"/>
                </a:lnTo>
                <a:lnTo>
                  <a:pt x="2586570" y="1544557"/>
                </a:lnTo>
                <a:lnTo>
                  <a:pt x="2573116" y="1359319"/>
                </a:lnTo>
                <a:lnTo>
                  <a:pt x="2557491" y="1147703"/>
                </a:lnTo>
                <a:lnTo>
                  <a:pt x="2539600" y="907941"/>
                </a:lnTo>
                <a:lnTo>
                  <a:pt x="2519343" y="638268"/>
                </a:lnTo>
                <a:lnTo>
                  <a:pt x="2496622" y="336916"/>
                </a:lnTo>
                <a:lnTo>
                  <a:pt x="2471340" y="2120"/>
                </a:lnTo>
                <a:lnTo>
                  <a:pt x="16354" y="0"/>
                </a:lnTo>
                <a:close/>
              </a:path>
            </a:pathLst>
          </a:custGeom>
          <a:solidFill>
            <a:srgbClr val="E5E4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12346" y="4558868"/>
            <a:ext cx="2599055" cy="2716530"/>
          </a:xfrm>
          <a:custGeom>
            <a:avLst/>
            <a:gdLst/>
            <a:ahLst/>
            <a:cxnLst/>
            <a:rect l="l" t="t" r="r" b="b"/>
            <a:pathLst>
              <a:path w="2599054" h="2716529">
                <a:moveTo>
                  <a:pt x="14557" y="0"/>
                </a:moveTo>
                <a:lnTo>
                  <a:pt x="7983" y="50771"/>
                </a:lnTo>
                <a:lnTo>
                  <a:pt x="4634" y="91792"/>
                </a:lnTo>
                <a:lnTo>
                  <a:pt x="1808" y="145811"/>
                </a:lnTo>
                <a:lnTo>
                  <a:pt x="168" y="213399"/>
                </a:lnTo>
                <a:lnTo>
                  <a:pt x="0" y="252461"/>
                </a:lnTo>
                <a:lnTo>
                  <a:pt x="375" y="295129"/>
                </a:lnTo>
                <a:lnTo>
                  <a:pt x="1379" y="341475"/>
                </a:lnTo>
                <a:lnTo>
                  <a:pt x="3092" y="391570"/>
                </a:lnTo>
                <a:lnTo>
                  <a:pt x="5598" y="445487"/>
                </a:lnTo>
                <a:lnTo>
                  <a:pt x="8979" y="503295"/>
                </a:lnTo>
                <a:lnTo>
                  <a:pt x="13319" y="565067"/>
                </a:lnTo>
                <a:lnTo>
                  <a:pt x="18699" y="630874"/>
                </a:lnTo>
                <a:lnTo>
                  <a:pt x="31709" y="775765"/>
                </a:lnTo>
                <a:lnTo>
                  <a:pt x="45286" y="919281"/>
                </a:lnTo>
                <a:lnTo>
                  <a:pt x="59224" y="1060905"/>
                </a:lnTo>
                <a:lnTo>
                  <a:pt x="73318" y="1200120"/>
                </a:lnTo>
                <a:lnTo>
                  <a:pt x="87362" y="1336408"/>
                </a:lnTo>
                <a:lnTo>
                  <a:pt x="101151" y="1469251"/>
                </a:lnTo>
                <a:lnTo>
                  <a:pt x="114480" y="1598133"/>
                </a:lnTo>
                <a:lnTo>
                  <a:pt x="127144" y="1722535"/>
                </a:lnTo>
                <a:lnTo>
                  <a:pt x="138937" y="1841940"/>
                </a:lnTo>
                <a:lnTo>
                  <a:pt x="149654" y="1955831"/>
                </a:lnTo>
                <a:lnTo>
                  <a:pt x="159089" y="2063689"/>
                </a:lnTo>
                <a:lnTo>
                  <a:pt x="167038" y="2164997"/>
                </a:lnTo>
                <a:lnTo>
                  <a:pt x="173294" y="2259238"/>
                </a:lnTo>
                <a:lnTo>
                  <a:pt x="177654" y="2345895"/>
                </a:lnTo>
                <a:lnTo>
                  <a:pt x="179910" y="2424449"/>
                </a:lnTo>
                <a:lnTo>
                  <a:pt x="179859" y="2494383"/>
                </a:lnTo>
                <a:lnTo>
                  <a:pt x="177295" y="2555179"/>
                </a:lnTo>
                <a:lnTo>
                  <a:pt x="172011" y="2606321"/>
                </a:lnTo>
                <a:lnTo>
                  <a:pt x="163804" y="2647290"/>
                </a:lnTo>
                <a:lnTo>
                  <a:pt x="152468" y="2677568"/>
                </a:lnTo>
                <a:lnTo>
                  <a:pt x="149465" y="2693187"/>
                </a:lnTo>
                <a:lnTo>
                  <a:pt x="159028" y="2704761"/>
                </a:lnTo>
                <a:lnTo>
                  <a:pt x="181251" y="2712404"/>
                </a:lnTo>
                <a:lnTo>
                  <a:pt x="216228" y="2716231"/>
                </a:lnTo>
                <a:lnTo>
                  <a:pt x="264054" y="2716354"/>
                </a:lnTo>
                <a:lnTo>
                  <a:pt x="324822" y="2712888"/>
                </a:lnTo>
                <a:lnTo>
                  <a:pt x="398628" y="2705945"/>
                </a:lnTo>
                <a:lnTo>
                  <a:pt x="485564" y="2695641"/>
                </a:lnTo>
                <a:lnTo>
                  <a:pt x="585725" y="2682089"/>
                </a:lnTo>
                <a:lnTo>
                  <a:pt x="966504" y="2623078"/>
                </a:lnTo>
                <a:lnTo>
                  <a:pt x="2587312" y="2351140"/>
                </a:lnTo>
                <a:lnTo>
                  <a:pt x="2599011" y="2347944"/>
                </a:lnTo>
                <a:lnTo>
                  <a:pt x="2599011" y="1773623"/>
                </a:lnTo>
                <a:lnTo>
                  <a:pt x="2594030" y="1699599"/>
                </a:lnTo>
                <a:lnTo>
                  <a:pt x="2582742" y="1539524"/>
                </a:lnTo>
                <a:lnTo>
                  <a:pt x="2569317" y="1354935"/>
                </a:lnTo>
                <a:lnTo>
                  <a:pt x="2553664" y="1144070"/>
                </a:lnTo>
                <a:lnTo>
                  <a:pt x="2535693" y="905167"/>
                </a:lnTo>
                <a:lnTo>
                  <a:pt x="2515313" y="636465"/>
                </a:lnTo>
                <a:lnTo>
                  <a:pt x="2492434" y="336203"/>
                </a:lnTo>
                <a:lnTo>
                  <a:pt x="2466967" y="2618"/>
                </a:lnTo>
                <a:lnTo>
                  <a:pt x="14557" y="0"/>
                </a:lnTo>
                <a:close/>
              </a:path>
            </a:pathLst>
          </a:custGeom>
          <a:solidFill>
            <a:srgbClr val="DEDD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17273" y="4562401"/>
            <a:ext cx="2588895" cy="2706370"/>
          </a:xfrm>
          <a:custGeom>
            <a:avLst/>
            <a:gdLst/>
            <a:ahLst/>
            <a:cxnLst/>
            <a:rect l="l" t="t" r="r" b="b"/>
            <a:pathLst>
              <a:path w="2588895" h="2706370">
                <a:moveTo>
                  <a:pt x="12761" y="0"/>
                </a:moveTo>
                <a:lnTo>
                  <a:pt x="6745" y="51176"/>
                </a:lnTo>
                <a:lnTo>
                  <a:pt x="3741" y="92323"/>
                </a:lnTo>
                <a:lnTo>
                  <a:pt x="1284" y="146353"/>
                </a:lnTo>
                <a:lnTo>
                  <a:pt x="3" y="213769"/>
                </a:lnTo>
                <a:lnTo>
                  <a:pt x="0" y="252654"/>
                </a:lnTo>
                <a:lnTo>
                  <a:pt x="526" y="295075"/>
                </a:lnTo>
                <a:lnTo>
                  <a:pt x="1660" y="341094"/>
                </a:lnTo>
                <a:lnTo>
                  <a:pt x="3481" y="390774"/>
                </a:lnTo>
                <a:lnTo>
                  <a:pt x="6067" y="444179"/>
                </a:lnTo>
                <a:lnTo>
                  <a:pt x="9496" y="501370"/>
                </a:lnTo>
                <a:lnTo>
                  <a:pt x="13848" y="562412"/>
                </a:lnTo>
                <a:lnTo>
                  <a:pt x="19200" y="627367"/>
                </a:lnTo>
                <a:lnTo>
                  <a:pt x="32090" y="770001"/>
                </a:lnTo>
                <a:lnTo>
                  <a:pt x="45565" y="911538"/>
                </a:lnTo>
                <a:lnTo>
                  <a:pt x="59426" y="1051446"/>
                </a:lnTo>
                <a:lnTo>
                  <a:pt x="73475" y="1189196"/>
                </a:lnTo>
                <a:lnTo>
                  <a:pt x="87515" y="1324256"/>
                </a:lnTo>
                <a:lnTo>
                  <a:pt x="114770" y="1584187"/>
                </a:lnTo>
                <a:lnTo>
                  <a:pt x="127588" y="1707997"/>
                </a:lnTo>
                <a:lnTo>
                  <a:pt x="139604" y="1826996"/>
                </a:lnTo>
                <a:lnTo>
                  <a:pt x="150617" y="1940653"/>
                </a:lnTo>
                <a:lnTo>
                  <a:pt x="160430" y="2048438"/>
                </a:lnTo>
                <a:lnTo>
                  <a:pt x="168844" y="2149821"/>
                </a:lnTo>
                <a:lnTo>
                  <a:pt x="175661" y="2244270"/>
                </a:lnTo>
                <a:lnTo>
                  <a:pt x="180682" y="2331256"/>
                </a:lnTo>
                <a:lnTo>
                  <a:pt x="183710" y="2410249"/>
                </a:lnTo>
                <a:lnTo>
                  <a:pt x="184546" y="2480716"/>
                </a:lnTo>
                <a:lnTo>
                  <a:pt x="182991" y="2542129"/>
                </a:lnTo>
                <a:lnTo>
                  <a:pt x="178847" y="2593956"/>
                </a:lnTo>
                <a:lnTo>
                  <a:pt x="171916" y="2635668"/>
                </a:lnTo>
                <a:lnTo>
                  <a:pt x="161999" y="2666733"/>
                </a:lnTo>
                <a:lnTo>
                  <a:pt x="160170" y="2682723"/>
                </a:lnTo>
                <a:lnTo>
                  <a:pt x="170966" y="2694552"/>
                </a:lnTo>
                <a:lnTo>
                  <a:pt x="194428" y="2702349"/>
                </a:lnTo>
                <a:lnTo>
                  <a:pt x="230599" y="2706248"/>
                </a:lnTo>
                <a:lnTo>
                  <a:pt x="279523" y="2706377"/>
                </a:lnTo>
                <a:lnTo>
                  <a:pt x="341241" y="2702868"/>
                </a:lnTo>
                <a:lnTo>
                  <a:pt x="415796" y="2695852"/>
                </a:lnTo>
                <a:lnTo>
                  <a:pt x="503231" y="2685461"/>
                </a:lnTo>
                <a:lnTo>
                  <a:pt x="603589" y="2671824"/>
                </a:lnTo>
                <a:lnTo>
                  <a:pt x="982622" y="2612751"/>
                </a:lnTo>
                <a:lnTo>
                  <a:pt x="2572586" y="2345080"/>
                </a:lnTo>
                <a:lnTo>
                  <a:pt x="2588725" y="2340680"/>
                </a:lnTo>
                <a:lnTo>
                  <a:pt x="2588725" y="1674478"/>
                </a:lnTo>
                <a:lnTo>
                  <a:pt x="2578907" y="1534549"/>
                </a:lnTo>
                <a:lnTo>
                  <a:pt x="2565510" y="1350606"/>
                </a:lnTo>
                <a:lnTo>
                  <a:pt x="2549827" y="1140488"/>
                </a:lnTo>
                <a:lnTo>
                  <a:pt x="2531775" y="902441"/>
                </a:lnTo>
                <a:lnTo>
                  <a:pt x="2511271" y="634706"/>
                </a:lnTo>
                <a:lnTo>
                  <a:pt x="2488233" y="335527"/>
                </a:lnTo>
                <a:lnTo>
                  <a:pt x="2462579" y="3149"/>
                </a:lnTo>
                <a:lnTo>
                  <a:pt x="12761" y="0"/>
                </a:lnTo>
                <a:close/>
              </a:path>
            </a:pathLst>
          </a:custGeom>
          <a:solidFill>
            <a:srgbClr val="D8D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22033" y="4565944"/>
            <a:ext cx="2579370" cy="2696845"/>
          </a:xfrm>
          <a:custGeom>
            <a:avLst/>
            <a:gdLst/>
            <a:ahLst/>
            <a:cxnLst/>
            <a:rect l="l" t="t" r="r" b="b"/>
            <a:pathLst>
              <a:path w="2579370" h="2696845">
                <a:moveTo>
                  <a:pt x="11131" y="0"/>
                </a:moveTo>
                <a:lnTo>
                  <a:pt x="5668" y="51570"/>
                </a:lnTo>
                <a:lnTo>
                  <a:pt x="3007" y="92843"/>
                </a:lnTo>
                <a:lnTo>
                  <a:pt x="919" y="146885"/>
                </a:lnTo>
                <a:lnTo>
                  <a:pt x="0" y="214131"/>
                </a:lnTo>
                <a:lnTo>
                  <a:pt x="164" y="252842"/>
                </a:lnTo>
                <a:lnTo>
                  <a:pt x="844" y="295018"/>
                </a:lnTo>
                <a:lnTo>
                  <a:pt x="2114" y="340714"/>
                </a:lnTo>
                <a:lnTo>
                  <a:pt x="4049" y="389983"/>
                </a:lnTo>
                <a:lnTo>
                  <a:pt x="6722" y="442880"/>
                </a:lnTo>
                <a:lnTo>
                  <a:pt x="10209" y="499460"/>
                </a:lnTo>
                <a:lnTo>
                  <a:pt x="14583" y="559778"/>
                </a:lnTo>
                <a:lnTo>
                  <a:pt x="19920" y="623887"/>
                </a:lnTo>
                <a:lnTo>
                  <a:pt x="32676" y="764255"/>
                </a:lnTo>
                <a:lnTo>
                  <a:pt x="46036" y="903802"/>
                </a:lnTo>
                <a:lnTo>
                  <a:pt x="59808" y="1041985"/>
                </a:lnTo>
                <a:lnTo>
                  <a:pt x="73802" y="1178261"/>
                </a:lnTo>
                <a:lnTo>
                  <a:pt x="87826" y="1312087"/>
                </a:lnTo>
                <a:lnTo>
                  <a:pt x="115199" y="1570212"/>
                </a:lnTo>
                <a:lnTo>
                  <a:pt x="128166" y="1693425"/>
                </a:lnTo>
                <a:lnTo>
                  <a:pt x="140397" y="1812014"/>
                </a:lnTo>
                <a:lnTo>
                  <a:pt x="151701" y="1925435"/>
                </a:lnTo>
                <a:lnTo>
                  <a:pt x="161888" y="2033145"/>
                </a:lnTo>
                <a:lnTo>
                  <a:pt x="170766" y="2134601"/>
                </a:lnTo>
                <a:lnTo>
                  <a:pt x="178143" y="2229259"/>
                </a:lnTo>
                <a:lnTo>
                  <a:pt x="183828" y="2316575"/>
                </a:lnTo>
                <a:lnTo>
                  <a:pt x="187630" y="2396007"/>
                </a:lnTo>
                <a:lnTo>
                  <a:pt x="189358" y="2467010"/>
                </a:lnTo>
                <a:lnTo>
                  <a:pt x="188820" y="2529042"/>
                </a:lnTo>
                <a:lnTo>
                  <a:pt x="185824" y="2581559"/>
                </a:lnTo>
                <a:lnTo>
                  <a:pt x="180181" y="2624018"/>
                </a:lnTo>
                <a:lnTo>
                  <a:pt x="171698" y="2655874"/>
                </a:lnTo>
                <a:lnTo>
                  <a:pt x="171036" y="2672231"/>
                </a:lnTo>
                <a:lnTo>
                  <a:pt x="183058" y="2684309"/>
                </a:lnTo>
                <a:lnTo>
                  <a:pt x="207755" y="2692257"/>
                </a:lnTo>
                <a:lnTo>
                  <a:pt x="245118" y="2696222"/>
                </a:lnTo>
                <a:lnTo>
                  <a:pt x="295138" y="2696354"/>
                </a:lnTo>
                <a:lnTo>
                  <a:pt x="357805" y="2692800"/>
                </a:lnTo>
                <a:lnTo>
                  <a:pt x="433110" y="2685709"/>
                </a:lnTo>
                <a:lnTo>
                  <a:pt x="521045" y="2675228"/>
                </a:lnTo>
                <a:lnTo>
                  <a:pt x="621600" y="2661506"/>
                </a:lnTo>
                <a:lnTo>
                  <a:pt x="998896" y="2602374"/>
                </a:lnTo>
                <a:lnTo>
                  <a:pt x="2558040" y="2339022"/>
                </a:lnTo>
                <a:lnTo>
                  <a:pt x="2579127" y="2333369"/>
                </a:lnTo>
                <a:lnTo>
                  <a:pt x="2579127" y="1585886"/>
                </a:lnTo>
                <a:lnTo>
                  <a:pt x="2575195" y="1529555"/>
                </a:lnTo>
                <a:lnTo>
                  <a:pt x="2561826" y="1346259"/>
                </a:lnTo>
                <a:lnTo>
                  <a:pt x="2546114" y="1136890"/>
                </a:lnTo>
                <a:lnTo>
                  <a:pt x="2527981" y="899699"/>
                </a:lnTo>
                <a:lnTo>
                  <a:pt x="2507355" y="632933"/>
                </a:lnTo>
                <a:lnTo>
                  <a:pt x="2484159" y="334840"/>
                </a:lnTo>
                <a:lnTo>
                  <a:pt x="2458320" y="3670"/>
                </a:lnTo>
                <a:lnTo>
                  <a:pt x="11131" y="0"/>
                </a:lnTo>
                <a:close/>
              </a:path>
            </a:pathLst>
          </a:custGeom>
          <a:solidFill>
            <a:srgbClr val="D1CF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26794" y="4569497"/>
            <a:ext cx="2570480" cy="2686685"/>
          </a:xfrm>
          <a:custGeom>
            <a:avLst/>
            <a:gdLst/>
            <a:ahLst/>
            <a:cxnLst/>
            <a:rect l="l" t="t" r="r" b="b"/>
            <a:pathLst>
              <a:path w="2570479" h="2686684">
                <a:moveTo>
                  <a:pt x="9498" y="0"/>
                </a:moveTo>
                <a:lnTo>
                  <a:pt x="4595" y="51958"/>
                </a:lnTo>
                <a:lnTo>
                  <a:pt x="2279" y="93357"/>
                </a:lnTo>
                <a:lnTo>
                  <a:pt x="560" y="147409"/>
                </a:lnTo>
                <a:lnTo>
                  <a:pt x="0" y="214481"/>
                </a:lnTo>
                <a:lnTo>
                  <a:pt x="329" y="253016"/>
                </a:lnTo>
                <a:lnTo>
                  <a:pt x="1160" y="294944"/>
                </a:lnTo>
                <a:lnTo>
                  <a:pt x="2561" y="340311"/>
                </a:lnTo>
                <a:lnTo>
                  <a:pt x="4603" y="389164"/>
                </a:lnTo>
                <a:lnTo>
                  <a:pt x="7356" y="441548"/>
                </a:lnTo>
                <a:lnTo>
                  <a:pt x="10891" y="497510"/>
                </a:lnTo>
                <a:lnTo>
                  <a:pt x="15278" y="557095"/>
                </a:lnTo>
                <a:lnTo>
                  <a:pt x="20586" y="620350"/>
                </a:lnTo>
                <a:lnTo>
                  <a:pt x="33222" y="758457"/>
                </a:lnTo>
                <a:lnTo>
                  <a:pt x="46570" y="896929"/>
                </a:lnTo>
                <a:lnTo>
                  <a:pt x="60171" y="1032481"/>
                </a:lnTo>
                <a:lnTo>
                  <a:pt x="74115" y="1167285"/>
                </a:lnTo>
                <a:lnTo>
                  <a:pt x="88128" y="1299875"/>
                </a:lnTo>
                <a:lnTo>
                  <a:pt x="102026" y="1429697"/>
                </a:lnTo>
                <a:lnTo>
                  <a:pt x="115623" y="1556193"/>
                </a:lnTo>
                <a:lnTo>
                  <a:pt x="128737" y="1678807"/>
                </a:lnTo>
                <a:lnTo>
                  <a:pt x="141183" y="1796984"/>
                </a:lnTo>
                <a:lnTo>
                  <a:pt x="152777" y="1910167"/>
                </a:lnTo>
                <a:lnTo>
                  <a:pt x="163336" y="2017800"/>
                </a:lnTo>
                <a:lnTo>
                  <a:pt x="172675" y="2119328"/>
                </a:lnTo>
                <a:lnTo>
                  <a:pt x="180610" y="2214194"/>
                </a:lnTo>
                <a:lnTo>
                  <a:pt x="186957" y="2301841"/>
                </a:lnTo>
                <a:lnTo>
                  <a:pt x="191533" y="2381715"/>
                </a:lnTo>
                <a:lnTo>
                  <a:pt x="194152" y="2453258"/>
                </a:lnTo>
                <a:lnTo>
                  <a:pt x="194632" y="2515916"/>
                </a:lnTo>
                <a:lnTo>
                  <a:pt x="192789" y="2569131"/>
                </a:lnTo>
                <a:lnTo>
                  <a:pt x="188437" y="2612347"/>
                </a:lnTo>
                <a:lnTo>
                  <a:pt x="181394" y="2645010"/>
                </a:lnTo>
                <a:lnTo>
                  <a:pt x="181892" y="2661719"/>
                </a:lnTo>
                <a:lnTo>
                  <a:pt x="195136" y="2674037"/>
                </a:lnTo>
                <a:lnTo>
                  <a:pt x="221064" y="2682129"/>
                </a:lnTo>
                <a:lnTo>
                  <a:pt x="259615" y="2686158"/>
                </a:lnTo>
                <a:lnTo>
                  <a:pt x="310729" y="2686292"/>
                </a:lnTo>
                <a:lnTo>
                  <a:pt x="374344" y="2682694"/>
                </a:lnTo>
                <a:lnTo>
                  <a:pt x="450399" y="2675530"/>
                </a:lnTo>
                <a:lnTo>
                  <a:pt x="538834" y="2664965"/>
                </a:lnTo>
                <a:lnTo>
                  <a:pt x="639587" y="2651164"/>
                </a:lnTo>
                <a:lnTo>
                  <a:pt x="877806" y="2614515"/>
                </a:lnTo>
                <a:lnTo>
                  <a:pt x="2543479" y="2332996"/>
                </a:lnTo>
                <a:lnTo>
                  <a:pt x="2569946" y="2325530"/>
                </a:lnTo>
                <a:lnTo>
                  <a:pt x="2569946" y="1502853"/>
                </a:lnTo>
                <a:lnTo>
                  <a:pt x="2558190" y="1341879"/>
                </a:lnTo>
                <a:lnTo>
                  <a:pt x="2542448" y="1133262"/>
                </a:lnTo>
                <a:lnTo>
                  <a:pt x="2524165" y="896020"/>
                </a:lnTo>
                <a:lnTo>
                  <a:pt x="2503487" y="631134"/>
                </a:lnTo>
                <a:lnTo>
                  <a:pt x="2480134" y="334130"/>
                </a:lnTo>
                <a:lnTo>
                  <a:pt x="2454110" y="4172"/>
                </a:lnTo>
                <a:lnTo>
                  <a:pt x="9498" y="0"/>
                </a:lnTo>
                <a:close/>
              </a:path>
            </a:pathLst>
          </a:custGeom>
          <a:solidFill>
            <a:srgbClr val="CAC8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31469" y="4573035"/>
            <a:ext cx="2561590" cy="2676525"/>
          </a:xfrm>
          <a:custGeom>
            <a:avLst/>
            <a:gdLst/>
            <a:ahLst/>
            <a:cxnLst/>
            <a:rect l="l" t="t" r="r" b="b"/>
            <a:pathLst>
              <a:path w="2561590" h="2676525">
                <a:moveTo>
                  <a:pt x="7955" y="0"/>
                </a:moveTo>
                <a:lnTo>
                  <a:pt x="3601" y="52367"/>
                </a:lnTo>
                <a:lnTo>
                  <a:pt x="1628" y="93898"/>
                </a:lnTo>
                <a:lnTo>
                  <a:pt x="276" y="147967"/>
                </a:lnTo>
                <a:lnTo>
                  <a:pt x="0" y="179797"/>
                </a:lnTo>
                <a:lnTo>
                  <a:pt x="77" y="214874"/>
                </a:lnTo>
                <a:lnTo>
                  <a:pt x="574" y="253236"/>
                </a:lnTo>
                <a:lnTo>
                  <a:pt x="1559" y="294920"/>
                </a:lnTo>
                <a:lnTo>
                  <a:pt x="3096" y="339963"/>
                </a:lnTo>
                <a:lnTo>
                  <a:pt x="5252" y="388404"/>
                </a:lnTo>
                <a:lnTo>
                  <a:pt x="8093" y="440280"/>
                </a:lnTo>
                <a:lnTo>
                  <a:pt x="11686" y="495627"/>
                </a:lnTo>
                <a:lnTo>
                  <a:pt x="16097" y="554485"/>
                </a:lnTo>
                <a:lnTo>
                  <a:pt x="21392" y="616889"/>
                </a:lnTo>
                <a:lnTo>
                  <a:pt x="33893" y="752725"/>
                </a:lnTo>
                <a:lnTo>
                  <a:pt x="47031" y="888291"/>
                </a:lnTo>
                <a:lnTo>
                  <a:pt x="60631" y="1023019"/>
                </a:lnTo>
                <a:lnTo>
                  <a:pt x="74515" y="1156340"/>
                </a:lnTo>
                <a:lnTo>
                  <a:pt x="88506" y="1287686"/>
                </a:lnTo>
                <a:lnTo>
                  <a:pt x="102428" y="1416487"/>
                </a:lnTo>
                <a:lnTo>
                  <a:pt x="129359" y="1664185"/>
                </a:lnTo>
                <a:lnTo>
                  <a:pt x="142014" y="1781943"/>
                </a:lnTo>
                <a:lnTo>
                  <a:pt x="153894" y="1894882"/>
                </a:lnTo>
                <a:lnTo>
                  <a:pt x="164821" y="2002435"/>
                </a:lnTo>
                <a:lnTo>
                  <a:pt x="174620" y="2104032"/>
                </a:lnTo>
                <a:lnTo>
                  <a:pt x="183112" y="2199105"/>
                </a:lnTo>
                <a:lnTo>
                  <a:pt x="190123" y="2287084"/>
                </a:lnTo>
                <a:lnTo>
                  <a:pt x="195474" y="2367403"/>
                </a:lnTo>
                <a:lnTo>
                  <a:pt x="198990" y="2439491"/>
                </a:lnTo>
                <a:lnTo>
                  <a:pt x="200494" y="2502780"/>
                </a:lnTo>
                <a:lnTo>
                  <a:pt x="199809" y="2556702"/>
                </a:lnTo>
                <a:lnTo>
                  <a:pt x="196758" y="2600688"/>
                </a:lnTo>
                <a:lnTo>
                  <a:pt x="191165" y="2634170"/>
                </a:lnTo>
                <a:lnTo>
                  <a:pt x="192821" y="2651232"/>
                </a:lnTo>
                <a:lnTo>
                  <a:pt x="207284" y="2663788"/>
                </a:lnTo>
                <a:lnTo>
                  <a:pt x="234441" y="2672021"/>
                </a:lnTo>
                <a:lnTo>
                  <a:pt x="274179" y="2676112"/>
                </a:lnTo>
                <a:lnTo>
                  <a:pt x="326386" y="2676243"/>
                </a:lnTo>
                <a:lnTo>
                  <a:pt x="390949" y="2672598"/>
                </a:lnTo>
                <a:lnTo>
                  <a:pt x="467754" y="2665357"/>
                </a:lnTo>
                <a:lnTo>
                  <a:pt x="556689" y="2654703"/>
                </a:lnTo>
                <a:lnTo>
                  <a:pt x="657642" y="2640818"/>
                </a:lnTo>
                <a:lnTo>
                  <a:pt x="895146" y="2604085"/>
                </a:lnTo>
                <a:lnTo>
                  <a:pt x="2528969" y="2326944"/>
                </a:lnTo>
                <a:lnTo>
                  <a:pt x="2561322" y="2317323"/>
                </a:lnTo>
                <a:lnTo>
                  <a:pt x="2561322" y="1428967"/>
                </a:lnTo>
                <a:lnTo>
                  <a:pt x="2554636" y="1337546"/>
                </a:lnTo>
                <a:lnTo>
                  <a:pt x="2538865" y="1129676"/>
                </a:lnTo>
                <a:lnTo>
                  <a:pt x="2520572" y="894198"/>
                </a:lnTo>
                <a:lnTo>
                  <a:pt x="2499699" y="629371"/>
                </a:lnTo>
                <a:lnTo>
                  <a:pt x="2476186" y="333451"/>
                </a:lnTo>
                <a:lnTo>
                  <a:pt x="2449975" y="4699"/>
                </a:lnTo>
                <a:lnTo>
                  <a:pt x="7955" y="0"/>
                </a:lnTo>
                <a:close/>
              </a:path>
            </a:pathLst>
          </a:custGeom>
          <a:solidFill>
            <a:srgbClr val="C4C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36047" y="4576577"/>
            <a:ext cx="2553335" cy="2666365"/>
          </a:xfrm>
          <a:custGeom>
            <a:avLst/>
            <a:gdLst/>
            <a:ahLst/>
            <a:cxnLst/>
            <a:rect l="l" t="t" r="r" b="b"/>
            <a:pathLst>
              <a:path w="2553334" h="2666365">
                <a:moveTo>
                  <a:pt x="6506" y="0"/>
                </a:moveTo>
                <a:lnTo>
                  <a:pt x="2706" y="52759"/>
                </a:lnTo>
                <a:lnTo>
                  <a:pt x="1076" y="94415"/>
                </a:lnTo>
                <a:lnTo>
                  <a:pt x="93" y="148493"/>
                </a:lnTo>
                <a:lnTo>
                  <a:pt x="0" y="180263"/>
                </a:lnTo>
                <a:lnTo>
                  <a:pt x="255" y="215225"/>
                </a:lnTo>
                <a:lnTo>
                  <a:pt x="920" y="253410"/>
                </a:lnTo>
                <a:lnTo>
                  <a:pt x="2058" y="294846"/>
                </a:lnTo>
                <a:lnTo>
                  <a:pt x="3731" y="339562"/>
                </a:lnTo>
                <a:lnTo>
                  <a:pt x="6001" y="387586"/>
                </a:lnTo>
                <a:lnTo>
                  <a:pt x="8930" y="438949"/>
                </a:lnTo>
                <a:lnTo>
                  <a:pt x="12580" y="493680"/>
                </a:lnTo>
                <a:lnTo>
                  <a:pt x="17013" y="551807"/>
                </a:lnTo>
                <a:lnTo>
                  <a:pt x="22292" y="613359"/>
                </a:lnTo>
                <a:lnTo>
                  <a:pt x="34665" y="746940"/>
                </a:lnTo>
                <a:lnTo>
                  <a:pt x="47689" y="880525"/>
                </a:lnTo>
                <a:lnTo>
                  <a:pt x="61197" y="1013532"/>
                </a:lnTo>
                <a:lnTo>
                  <a:pt x="75019" y="1145381"/>
                </a:lnTo>
                <a:lnTo>
                  <a:pt x="88985" y="1275489"/>
                </a:lnTo>
                <a:lnTo>
                  <a:pt x="102928" y="1403278"/>
                </a:lnTo>
                <a:lnTo>
                  <a:pt x="130067" y="1649569"/>
                </a:lnTo>
                <a:lnTo>
                  <a:pt x="142924" y="1766910"/>
                </a:lnTo>
                <a:lnTo>
                  <a:pt x="155082" y="1879606"/>
                </a:lnTo>
                <a:lnTo>
                  <a:pt x="166371" y="1987077"/>
                </a:lnTo>
                <a:lnTo>
                  <a:pt x="176622" y="2088741"/>
                </a:lnTo>
                <a:lnTo>
                  <a:pt x="185666" y="2184018"/>
                </a:lnTo>
                <a:lnTo>
                  <a:pt x="193335" y="2272327"/>
                </a:lnTo>
                <a:lnTo>
                  <a:pt x="199459" y="2353087"/>
                </a:lnTo>
                <a:lnTo>
                  <a:pt x="203869" y="2425716"/>
                </a:lnTo>
                <a:lnTo>
                  <a:pt x="206397" y="2489634"/>
                </a:lnTo>
                <a:lnTo>
                  <a:pt x="206873" y="2544260"/>
                </a:lnTo>
                <a:lnTo>
                  <a:pt x="205128" y="2589013"/>
                </a:lnTo>
                <a:lnTo>
                  <a:pt x="200994" y="2623312"/>
                </a:lnTo>
                <a:lnTo>
                  <a:pt x="203799" y="2640726"/>
                </a:lnTo>
                <a:lnTo>
                  <a:pt x="219475" y="2653521"/>
                </a:lnTo>
                <a:lnTo>
                  <a:pt x="247859" y="2661896"/>
                </a:lnTo>
                <a:lnTo>
                  <a:pt x="288784" y="2666049"/>
                </a:lnTo>
                <a:lnTo>
                  <a:pt x="342086" y="2666180"/>
                </a:lnTo>
                <a:lnTo>
                  <a:pt x="407600" y="2662487"/>
                </a:lnTo>
                <a:lnTo>
                  <a:pt x="485160" y="2655171"/>
                </a:lnTo>
                <a:lnTo>
                  <a:pt x="574602" y="2644429"/>
                </a:lnTo>
                <a:lnTo>
                  <a:pt x="675760" y="2630463"/>
                </a:lnTo>
                <a:lnTo>
                  <a:pt x="912567" y="2593648"/>
                </a:lnTo>
                <a:lnTo>
                  <a:pt x="2514604" y="2320886"/>
                </a:lnTo>
                <a:lnTo>
                  <a:pt x="2553086" y="2309219"/>
                </a:lnTo>
                <a:lnTo>
                  <a:pt x="2553086" y="1359394"/>
                </a:lnTo>
                <a:lnTo>
                  <a:pt x="2535363" y="1126104"/>
                </a:lnTo>
                <a:lnTo>
                  <a:pt x="2516984" y="891485"/>
                </a:lnTo>
                <a:lnTo>
                  <a:pt x="2495981" y="627629"/>
                </a:lnTo>
                <a:lnTo>
                  <a:pt x="2472302" y="332798"/>
                </a:lnTo>
                <a:lnTo>
                  <a:pt x="2445897" y="5257"/>
                </a:lnTo>
                <a:lnTo>
                  <a:pt x="6506" y="0"/>
                </a:lnTo>
                <a:close/>
              </a:path>
            </a:pathLst>
          </a:custGeom>
          <a:solidFill>
            <a:srgbClr val="BDBB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40632" y="4580120"/>
            <a:ext cx="2545715" cy="2656205"/>
          </a:xfrm>
          <a:custGeom>
            <a:avLst/>
            <a:gdLst/>
            <a:ahLst/>
            <a:cxnLst/>
            <a:rect l="l" t="t" r="r" b="b"/>
            <a:pathLst>
              <a:path w="2545715" h="2656204">
                <a:moveTo>
                  <a:pt x="5050" y="0"/>
                </a:moveTo>
                <a:lnTo>
                  <a:pt x="1808" y="53155"/>
                </a:lnTo>
                <a:lnTo>
                  <a:pt x="524" y="94938"/>
                </a:lnTo>
                <a:lnTo>
                  <a:pt x="0" y="180742"/>
                </a:lnTo>
                <a:lnTo>
                  <a:pt x="431" y="215593"/>
                </a:lnTo>
                <a:lnTo>
                  <a:pt x="2550" y="294795"/>
                </a:lnTo>
                <a:lnTo>
                  <a:pt x="4354" y="339187"/>
                </a:lnTo>
                <a:lnTo>
                  <a:pt x="6731" y="386800"/>
                </a:lnTo>
                <a:lnTo>
                  <a:pt x="9740" y="437655"/>
                </a:lnTo>
                <a:lnTo>
                  <a:pt x="13438" y="491773"/>
                </a:lnTo>
                <a:lnTo>
                  <a:pt x="17884" y="549174"/>
                </a:lnTo>
                <a:lnTo>
                  <a:pt x="23135" y="609879"/>
                </a:lnTo>
                <a:lnTo>
                  <a:pt x="35379" y="741192"/>
                </a:lnTo>
                <a:lnTo>
                  <a:pt x="48288" y="872784"/>
                </a:lnTo>
                <a:lnTo>
                  <a:pt x="61703" y="1004060"/>
                </a:lnTo>
                <a:lnTo>
                  <a:pt x="75462" y="1134428"/>
                </a:lnTo>
                <a:lnTo>
                  <a:pt x="89403" y="1263293"/>
                </a:lnTo>
                <a:lnTo>
                  <a:pt x="103366" y="1390063"/>
                </a:lnTo>
                <a:lnTo>
                  <a:pt x="117189" y="1514144"/>
                </a:lnTo>
                <a:lnTo>
                  <a:pt x="130712" y="1634942"/>
                </a:lnTo>
                <a:lnTo>
                  <a:pt x="143773" y="1751864"/>
                </a:lnTo>
                <a:lnTo>
                  <a:pt x="156210" y="1864317"/>
                </a:lnTo>
                <a:lnTo>
                  <a:pt x="167864" y="1971706"/>
                </a:lnTo>
                <a:lnTo>
                  <a:pt x="178572" y="2073439"/>
                </a:lnTo>
                <a:lnTo>
                  <a:pt x="188174" y="2168922"/>
                </a:lnTo>
                <a:lnTo>
                  <a:pt x="196508" y="2257562"/>
                </a:lnTo>
                <a:lnTo>
                  <a:pt x="203413" y="2338765"/>
                </a:lnTo>
                <a:lnTo>
                  <a:pt x="208728" y="2411937"/>
                </a:lnTo>
                <a:lnTo>
                  <a:pt x="212292" y="2476485"/>
                </a:lnTo>
                <a:lnTo>
                  <a:pt x="213944" y="2531817"/>
                </a:lnTo>
                <a:lnTo>
                  <a:pt x="213523" y="2577337"/>
                </a:lnTo>
                <a:lnTo>
                  <a:pt x="210866" y="2612453"/>
                </a:lnTo>
                <a:lnTo>
                  <a:pt x="214807" y="2630216"/>
                </a:lnTo>
                <a:lnTo>
                  <a:pt x="231686" y="2643246"/>
                </a:lnTo>
                <a:lnTo>
                  <a:pt x="261286" y="2651761"/>
                </a:lnTo>
                <a:lnTo>
                  <a:pt x="303389" y="2655976"/>
                </a:lnTo>
                <a:lnTo>
                  <a:pt x="357778" y="2656107"/>
                </a:lnTo>
                <a:lnTo>
                  <a:pt x="424236" y="2652369"/>
                </a:lnTo>
                <a:lnTo>
                  <a:pt x="502546" y="2644979"/>
                </a:lnTo>
                <a:lnTo>
                  <a:pt x="592490" y="2634154"/>
                </a:lnTo>
                <a:lnTo>
                  <a:pt x="693851" y="2620107"/>
                </a:lnTo>
                <a:lnTo>
                  <a:pt x="929956" y="2583217"/>
                </a:lnTo>
                <a:lnTo>
                  <a:pt x="2518480" y="2311534"/>
                </a:lnTo>
                <a:lnTo>
                  <a:pt x="2545211" y="2301100"/>
                </a:lnTo>
                <a:lnTo>
                  <a:pt x="2545211" y="1296325"/>
                </a:lnTo>
                <a:lnTo>
                  <a:pt x="2531874" y="1122506"/>
                </a:lnTo>
                <a:lnTo>
                  <a:pt x="2513415" y="888743"/>
                </a:lnTo>
                <a:lnTo>
                  <a:pt x="2492290" y="625856"/>
                </a:lnTo>
                <a:lnTo>
                  <a:pt x="2468453" y="332111"/>
                </a:lnTo>
                <a:lnTo>
                  <a:pt x="2441863" y="5778"/>
                </a:lnTo>
                <a:lnTo>
                  <a:pt x="5050" y="0"/>
                </a:lnTo>
                <a:close/>
              </a:path>
            </a:pathLst>
          </a:custGeom>
          <a:solidFill>
            <a:srgbClr val="B7B4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44932" y="4583671"/>
            <a:ext cx="2538095" cy="2646045"/>
          </a:xfrm>
          <a:custGeom>
            <a:avLst/>
            <a:gdLst/>
            <a:ahLst/>
            <a:cxnLst/>
            <a:rect l="l" t="t" r="r" b="b"/>
            <a:pathLst>
              <a:path w="2538095" h="2646045">
                <a:moveTo>
                  <a:pt x="3879" y="0"/>
                </a:moveTo>
                <a:lnTo>
                  <a:pt x="1188" y="53546"/>
                </a:lnTo>
                <a:lnTo>
                  <a:pt x="246" y="95455"/>
                </a:lnTo>
                <a:lnTo>
                  <a:pt x="0" y="149559"/>
                </a:lnTo>
                <a:lnTo>
                  <a:pt x="272" y="181213"/>
                </a:lnTo>
                <a:lnTo>
                  <a:pt x="1880" y="253789"/>
                </a:lnTo>
                <a:lnTo>
                  <a:pt x="3322" y="294736"/>
                </a:lnTo>
                <a:lnTo>
                  <a:pt x="5262" y="338804"/>
                </a:lnTo>
                <a:lnTo>
                  <a:pt x="7753" y="386005"/>
                </a:lnTo>
                <a:lnTo>
                  <a:pt x="10850" y="436353"/>
                </a:lnTo>
                <a:lnTo>
                  <a:pt x="14607" y="489860"/>
                </a:lnTo>
                <a:lnTo>
                  <a:pt x="19076" y="546537"/>
                </a:lnTo>
                <a:lnTo>
                  <a:pt x="24314" y="606397"/>
                </a:lnTo>
                <a:lnTo>
                  <a:pt x="36427" y="735440"/>
                </a:lnTo>
                <a:lnTo>
                  <a:pt x="49219" y="865036"/>
                </a:lnTo>
                <a:lnTo>
                  <a:pt x="62537" y="994579"/>
                </a:lnTo>
                <a:lnTo>
                  <a:pt x="76227" y="1123463"/>
                </a:lnTo>
                <a:lnTo>
                  <a:pt x="90136" y="1251082"/>
                </a:lnTo>
                <a:lnTo>
                  <a:pt x="104112" y="1376831"/>
                </a:lnTo>
                <a:lnTo>
                  <a:pt x="118001" y="1500103"/>
                </a:lnTo>
                <a:lnTo>
                  <a:pt x="131650" y="1620293"/>
                </a:lnTo>
                <a:lnTo>
                  <a:pt x="144906" y="1736794"/>
                </a:lnTo>
                <a:lnTo>
                  <a:pt x="157616" y="1849001"/>
                </a:lnTo>
                <a:lnTo>
                  <a:pt x="169627" y="1956308"/>
                </a:lnTo>
                <a:lnTo>
                  <a:pt x="180787" y="2058109"/>
                </a:lnTo>
                <a:lnTo>
                  <a:pt x="190941" y="2153798"/>
                </a:lnTo>
                <a:lnTo>
                  <a:pt x="199937" y="2242769"/>
                </a:lnTo>
                <a:lnTo>
                  <a:pt x="207622" y="2324417"/>
                </a:lnTo>
                <a:lnTo>
                  <a:pt x="213843" y="2398135"/>
                </a:lnTo>
                <a:lnTo>
                  <a:pt x="218447" y="2463317"/>
                </a:lnTo>
                <a:lnTo>
                  <a:pt x="221280" y="2519358"/>
                </a:lnTo>
                <a:lnTo>
                  <a:pt x="222190" y="2565652"/>
                </a:lnTo>
                <a:lnTo>
                  <a:pt x="221024" y="2601592"/>
                </a:lnTo>
                <a:lnTo>
                  <a:pt x="226093" y="2619702"/>
                </a:lnTo>
                <a:lnTo>
                  <a:pt x="244167" y="2632967"/>
                </a:lnTo>
                <a:lnTo>
                  <a:pt x="274978" y="2641621"/>
                </a:lnTo>
                <a:lnTo>
                  <a:pt x="318255" y="2645895"/>
                </a:lnTo>
                <a:lnTo>
                  <a:pt x="373729" y="2646023"/>
                </a:lnTo>
                <a:lnTo>
                  <a:pt x="441130" y="2642238"/>
                </a:lnTo>
                <a:lnTo>
                  <a:pt x="520189" y="2634773"/>
                </a:lnTo>
                <a:lnTo>
                  <a:pt x="610636" y="2623861"/>
                </a:lnTo>
                <a:lnTo>
                  <a:pt x="712201" y="2609734"/>
                </a:lnTo>
                <a:lnTo>
                  <a:pt x="947608" y="2572769"/>
                </a:lnTo>
                <a:lnTo>
                  <a:pt x="2506043" y="2305257"/>
                </a:lnTo>
                <a:lnTo>
                  <a:pt x="2537851" y="2293106"/>
                </a:lnTo>
                <a:lnTo>
                  <a:pt x="2537851" y="1238315"/>
                </a:lnTo>
                <a:lnTo>
                  <a:pt x="2528637" y="1118936"/>
                </a:lnTo>
                <a:lnTo>
                  <a:pt x="2510093" y="886024"/>
                </a:lnTo>
                <a:lnTo>
                  <a:pt x="2488837" y="624097"/>
                </a:lnTo>
                <a:lnTo>
                  <a:pt x="2464835" y="331431"/>
                </a:lnTo>
                <a:lnTo>
                  <a:pt x="2438050" y="6296"/>
                </a:lnTo>
                <a:lnTo>
                  <a:pt x="3879" y="0"/>
                </a:lnTo>
                <a:close/>
              </a:path>
            </a:pathLst>
          </a:custGeom>
          <a:solidFill>
            <a:srgbClr val="B0AD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49164" y="4587214"/>
            <a:ext cx="2531110" cy="2636520"/>
          </a:xfrm>
          <a:custGeom>
            <a:avLst/>
            <a:gdLst/>
            <a:ahLst/>
            <a:cxnLst/>
            <a:rect l="l" t="t" r="r" b="b"/>
            <a:pathLst>
              <a:path w="2531109" h="2636520">
                <a:moveTo>
                  <a:pt x="2777" y="0"/>
                </a:moveTo>
                <a:lnTo>
                  <a:pt x="648" y="53940"/>
                </a:lnTo>
                <a:lnTo>
                  <a:pt x="52" y="95976"/>
                </a:lnTo>
                <a:lnTo>
                  <a:pt x="0" y="121522"/>
                </a:lnTo>
                <a:lnTo>
                  <a:pt x="177" y="150090"/>
                </a:lnTo>
                <a:lnTo>
                  <a:pt x="1419" y="216312"/>
                </a:lnTo>
                <a:lnTo>
                  <a:pt x="4177" y="294672"/>
                </a:lnTo>
                <a:lnTo>
                  <a:pt x="6249" y="338412"/>
                </a:lnTo>
                <a:lnTo>
                  <a:pt x="8849" y="385199"/>
                </a:lnTo>
                <a:lnTo>
                  <a:pt x="12026" y="435035"/>
                </a:lnTo>
                <a:lnTo>
                  <a:pt x="15831" y="487925"/>
                </a:lnTo>
                <a:lnTo>
                  <a:pt x="20313" y="543871"/>
                </a:lnTo>
                <a:lnTo>
                  <a:pt x="25523" y="602879"/>
                </a:lnTo>
                <a:lnTo>
                  <a:pt x="37505" y="729666"/>
                </a:lnTo>
                <a:lnTo>
                  <a:pt x="50178" y="857278"/>
                </a:lnTo>
                <a:lnTo>
                  <a:pt x="63396" y="985098"/>
                </a:lnTo>
                <a:lnTo>
                  <a:pt x="77017" y="1112506"/>
                </a:lnTo>
                <a:lnTo>
                  <a:pt x="90893" y="1238886"/>
                </a:lnTo>
                <a:lnTo>
                  <a:pt x="104881" y="1363619"/>
                </a:lnTo>
                <a:lnTo>
                  <a:pt x="118835" y="1486086"/>
                </a:lnTo>
                <a:lnTo>
                  <a:pt x="132610" y="1605669"/>
                </a:lnTo>
                <a:lnTo>
                  <a:pt x="159046" y="1833713"/>
                </a:lnTo>
                <a:lnTo>
                  <a:pt x="171416" y="1940937"/>
                </a:lnTo>
                <a:lnTo>
                  <a:pt x="183028" y="2042805"/>
                </a:lnTo>
                <a:lnTo>
                  <a:pt x="193737" y="2138699"/>
                </a:lnTo>
                <a:lnTo>
                  <a:pt x="203398" y="2228000"/>
                </a:lnTo>
                <a:lnTo>
                  <a:pt x="211866" y="2310090"/>
                </a:lnTo>
                <a:lnTo>
                  <a:pt x="218996" y="2384352"/>
                </a:lnTo>
                <a:lnTo>
                  <a:pt x="224643" y="2450166"/>
                </a:lnTo>
                <a:lnTo>
                  <a:pt x="228662" y="2506916"/>
                </a:lnTo>
                <a:lnTo>
                  <a:pt x="230908" y="2553982"/>
                </a:lnTo>
                <a:lnTo>
                  <a:pt x="231237" y="2590746"/>
                </a:lnTo>
                <a:lnTo>
                  <a:pt x="237425" y="2609202"/>
                </a:lnTo>
                <a:lnTo>
                  <a:pt x="256689" y="2622702"/>
                </a:lnTo>
                <a:lnTo>
                  <a:pt x="288706" y="2631494"/>
                </a:lnTo>
                <a:lnTo>
                  <a:pt x="333154" y="2635829"/>
                </a:lnTo>
                <a:lnTo>
                  <a:pt x="389711" y="2635956"/>
                </a:lnTo>
                <a:lnTo>
                  <a:pt x="458055" y="2632125"/>
                </a:lnTo>
                <a:lnTo>
                  <a:pt x="537864" y="2624586"/>
                </a:lnTo>
                <a:lnTo>
                  <a:pt x="628816" y="2613588"/>
                </a:lnTo>
                <a:lnTo>
                  <a:pt x="730588" y="2599382"/>
                </a:lnTo>
                <a:lnTo>
                  <a:pt x="965305" y="2562342"/>
                </a:lnTo>
                <a:lnTo>
                  <a:pt x="2493685" y="2298932"/>
                </a:lnTo>
                <a:lnTo>
                  <a:pt x="2529922" y="2285527"/>
                </a:lnTo>
                <a:lnTo>
                  <a:pt x="2530851" y="2284698"/>
                </a:lnTo>
                <a:lnTo>
                  <a:pt x="2530851" y="1184266"/>
                </a:lnTo>
                <a:lnTo>
                  <a:pt x="2525502" y="1115344"/>
                </a:lnTo>
                <a:lnTo>
                  <a:pt x="2506878" y="883287"/>
                </a:lnTo>
                <a:lnTo>
                  <a:pt x="2485500" y="622328"/>
                </a:lnTo>
                <a:lnTo>
                  <a:pt x="2461340" y="330745"/>
                </a:lnTo>
                <a:lnTo>
                  <a:pt x="2434370" y="6817"/>
                </a:lnTo>
                <a:lnTo>
                  <a:pt x="2777" y="0"/>
                </a:lnTo>
                <a:close/>
              </a:path>
            </a:pathLst>
          </a:custGeom>
          <a:solidFill>
            <a:srgbClr val="AAA6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53239" y="4590758"/>
            <a:ext cx="2524760" cy="2626360"/>
          </a:xfrm>
          <a:custGeom>
            <a:avLst/>
            <a:gdLst/>
            <a:ahLst/>
            <a:cxnLst/>
            <a:rect l="l" t="t" r="r" b="b"/>
            <a:pathLst>
              <a:path w="2524759" h="2626359">
                <a:moveTo>
                  <a:pt x="1831" y="0"/>
                </a:moveTo>
                <a:lnTo>
                  <a:pt x="253" y="54332"/>
                </a:lnTo>
                <a:lnTo>
                  <a:pt x="0" y="96495"/>
                </a:lnTo>
                <a:lnTo>
                  <a:pt x="130" y="122065"/>
                </a:lnTo>
                <a:lnTo>
                  <a:pt x="1132" y="182158"/>
                </a:lnTo>
                <a:lnTo>
                  <a:pt x="3427" y="254159"/>
                </a:lnTo>
                <a:lnTo>
                  <a:pt x="5175" y="294614"/>
                </a:lnTo>
                <a:lnTo>
                  <a:pt x="7382" y="338031"/>
                </a:lnTo>
                <a:lnTo>
                  <a:pt x="10096" y="384406"/>
                </a:lnTo>
                <a:lnTo>
                  <a:pt x="13362" y="433735"/>
                </a:lnTo>
                <a:lnTo>
                  <a:pt x="17225" y="486013"/>
                </a:lnTo>
                <a:lnTo>
                  <a:pt x="21731" y="541236"/>
                </a:lnTo>
                <a:lnTo>
                  <a:pt x="26927" y="599398"/>
                </a:lnTo>
                <a:lnTo>
                  <a:pt x="38776" y="723916"/>
                </a:lnTo>
                <a:lnTo>
                  <a:pt x="51327" y="849535"/>
                </a:lnTo>
                <a:lnTo>
                  <a:pt x="64443" y="975624"/>
                </a:lnTo>
                <a:lnTo>
                  <a:pt x="77988" y="1101552"/>
                </a:lnTo>
                <a:lnTo>
                  <a:pt x="91825" y="1226689"/>
                </a:lnTo>
                <a:lnTo>
                  <a:pt x="105817" y="1350403"/>
                </a:lnTo>
                <a:lnTo>
                  <a:pt x="119829" y="1472064"/>
                </a:lnTo>
                <a:lnTo>
                  <a:pt x="133724" y="1591041"/>
                </a:lnTo>
                <a:lnTo>
                  <a:pt x="147365" y="1706705"/>
                </a:lnTo>
                <a:lnTo>
                  <a:pt x="173338" y="1925566"/>
                </a:lnTo>
                <a:lnTo>
                  <a:pt x="185399" y="2027502"/>
                </a:lnTo>
                <a:lnTo>
                  <a:pt x="196659" y="2123601"/>
                </a:lnTo>
                <a:lnTo>
                  <a:pt x="206983" y="2213233"/>
                </a:lnTo>
                <a:lnTo>
                  <a:pt x="216332" y="2296676"/>
                </a:lnTo>
                <a:lnTo>
                  <a:pt x="224276" y="2370571"/>
                </a:lnTo>
                <a:lnTo>
                  <a:pt x="230972" y="2437016"/>
                </a:lnTo>
                <a:lnTo>
                  <a:pt x="236186" y="2494471"/>
                </a:lnTo>
                <a:lnTo>
                  <a:pt x="239781" y="2542304"/>
                </a:lnTo>
                <a:lnTo>
                  <a:pt x="241620" y="2579886"/>
                </a:lnTo>
                <a:lnTo>
                  <a:pt x="248924" y="2598690"/>
                </a:lnTo>
                <a:lnTo>
                  <a:pt x="269373" y="2612424"/>
                </a:lnTo>
                <a:lnTo>
                  <a:pt x="302594" y="2621354"/>
                </a:lnTo>
                <a:lnTo>
                  <a:pt x="348211" y="2625749"/>
                </a:lnTo>
                <a:lnTo>
                  <a:pt x="405850" y="2625873"/>
                </a:lnTo>
                <a:lnTo>
                  <a:pt x="475135" y="2621994"/>
                </a:lnTo>
                <a:lnTo>
                  <a:pt x="555693" y="2614378"/>
                </a:lnTo>
                <a:lnTo>
                  <a:pt x="647149" y="2603293"/>
                </a:lnTo>
                <a:lnTo>
                  <a:pt x="749127" y="2589004"/>
                </a:lnTo>
                <a:lnTo>
                  <a:pt x="983153" y="2551884"/>
                </a:lnTo>
                <a:lnTo>
                  <a:pt x="2481474" y="2292601"/>
                </a:lnTo>
                <a:lnTo>
                  <a:pt x="2520543" y="2278778"/>
                </a:lnTo>
                <a:lnTo>
                  <a:pt x="2524236" y="2275693"/>
                </a:lnTo>
                <a:lnTo>
                  <a:pt x="2524236" y="1133787"/>
                </a:lnTo>
                <a:lnTo>
                  <a:pt x="2503812" y="880555"/>
                </a:lnTo>
                <a:lnTo>
                  <a:pt x="2482310" y="620558"/>
                </a:lnTo>
                <a:lnTo>
                  <a:pt x="2457990" y="330053"/>
                </a:lnTo>
                <a:lnTo>
                  <a:pt x="2430834" y="7324"/>
                </a:lnTo>
                <a:lnTo>
                  <a:pt x="1831" y="0"/>
                </a:lnTo>
                <a:close/>
              </a:path>
            </a:pathLst>
          </a:custGeom>
          <a:solidFill>
            <a:srgbClr val="A39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57273" y="4594300"/>
            <a:ext cx="2518410" cy="2616200"/>
          </a:xfrm>
          <a:custGeom>
            <a:avLst/>
            <a:gdLst/>
            <a:ahLst/>
            <a:cxnLst/>
            <a:rect l="l" t="t" r="r" b="b"/>
            <a:pathLst>
              <a:path w="2518409" h="2616200">
                <a:moveTo>
                  <a:pt x="927" y="0"/>
                </a:moveTo>
                <a:lnTo>
                  <a:pt x="0" y="97016"/>
                </a:lnTo>
                <a:lnTo>
                  <a:pt x="313" y="122610"/>
                </a:lnTo>
                <a:lnTo>
                  <a:pt x="1683" y="182631"/>
                </a:lnTo>
                <a:lnTo>
                  <a:pt x="4321" y="254343"/>
                </a:lnTo>
                <a:lnTo>
                  <a:pt x="6218" y="294550"/>
                </a:lnTo>
                <a:lnTo>
                  <a:pt x="8557" y="337640"/>
                </a:lnTo>
                <a:lnTo>
                  <a:pt x="11378" y="383600"/>
                </a:lnTo>
                <a:lnTo>
                  <a:pt x="14724" y="432417"/>
                </a:lnTo>
                <a:lnTo>
                  <a:pt x="18635" y="484078"/>
                </a:lnTo>
                <a:lnTo>
                  <a:pt x="23154" y="538570"/>
                </a:lnTo>
                <a:lnTo>
                  <a:pt x="28321" y="595880"/>
                </a:lnTo>
                <a:lnTo>
                  <a:pt x="40046" y="718136"/>
                </a:lnTo>
                <a:lnTo>
                  <a:pt x="52481" y="841768"/>
                </a:lnTo>
                <a:lnTo>
                  <a:pt x="65498" y="966131"/>
                </a:lnTo>
                <a:lnTo>
                  <a:pt x="78970" y="1090584"/>
                </a:lnTo>
                <a:lnTo>
                  <a:pt x="92768" y="1214482"/>
                </a:lnTo>
                <a:lnTo>
                  <a:pt x="106765" y="1337182"/>
                </a:lnTo>
                <a:lnTo>
                  <a:pt x="120833" y="1458042"/>
                </a:lnTo>
                <a:lnTo>
                  <a:pt x="134844" y="1576418"/>
                </a:lnTo>
                <a:lnTo>
                  <a:pt x="148670" y="1691666"/>
                </a:lnTo>
                <a:lnTo>
                  <a:pt x="162184" y="1803143"/>
                </a:lnTo>
                <a:lnTo>
                  <a:pt x="175257" y="1910207"/>
                </a:lnTo>
                <a:lnTo>
                  <a:pt x="199570" y="2108521"/>
                </a:lnTo>
                <a:lnTo>
                  <a:pt x="210554" y="2198484"/>
                </a:lnTo>
                <a:lnTo>
                  <a:pt x="220586" y="2281460"/>
                </a:lnTo>
                <a:lnTo>
                  <a:pt x="229539" y="2356806"/>
                </a:lnTo>
                <a:lnTo>
                  <a:pt x="237284" y="2423880"/>
                </a:lnTo>
                <a:lnTo>
                  <a:pt x="243693" y="2482037"/>
                </a:lnTo>
                <a:lnTo>
                  <a:pt x="248639" y="2530634"/>
                </a:lnTo>
                <a:lnTo>
                  <a:pt x="251994" y="2569028"/>
                </a:lnTo>
                <a:lnTo>
                  <a:pt x="260408" y="2588186"/>
                </a:lnTo>
                <a:lnTo>
                  <a:pt x="282040" y="2602161"/>
                </a:lnTo>
                <a:lnTo>
                  <a:pt x="316463" y="2611237"/>
                </a:lnTo>
                <a:lnTo>
                  <a:pt x="363249" y="2615695"/>
                </a:lnTo>
                <a:lnTo>
                  <a:pt x="421970" y="2615822"/>
                </a:lnTo>
                <a:lnTo>
                  <a:pt x="492199" y="2611899"/>
                </a:lnTo>
                <a:lnTo>
                  <a:pt x="573508" y="2604210"/>
                </a:lnTo>
                <a:lnTo>
                  <a:pt x="665471" y="2593040"/>
                </a:lnTo>
                <a:lnTo>
                  <a:pt x="767659" y="2578671"/>
                </a:lnTo>
                <a:lnTo>
                  <a:pt x="1001002" y="2541472"/>
                </a:lnTo>
                <a:lnTo>
                  <a:pt x="2469271" y="2286281"/>
                </a:lnTo>
                <a:lnTo>
                  <a:pt x="2511180" y="2272038"/>
                </a:lnTo>
                <a:lnTo>
                  <a:pt x="2517902" y="2266757"/>
                </a:lnTo>
                <a:lnTo>
                  <a:pt x="2517902" y="1087946"/>
                </a:lnTo>
                <a:lnTo>
                  <a:pt x="2500763" y="877833"/>
                </a:lnTo>
                <a:lnTo>
                  <a:pt x="2479133" y="618799"/>
                </a:lnTo>
                <a:lnTo>
                  <a:pt x="2454650" y="329373"/>
                </a:lnTo>
                <a:lnTo>
                  <a:pt x="2427300" y="7844"/>
                </a:lnTo>
                <a:lnTo>
                  <a:pt x="927" y="0"/>
                </a:lnTo>
                <a:close/>
              </a:path>
            </a:pathLst>
          </a:custGeom>
          <a:solidFill>
            <a:srgbClr val="9C98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60864" y="4597844"/>
            <a:ext cx="2512695" cy="2606040"/>
          </a:xfrm>
          <a:custGeom>
            <a:avLst/>
            <a:gdLst/>
            <a:ahLst/>
            <a:cxnLst/>
            <a:rect l="l" t="t" r="r" b="b"/>
            <a:pathLst>
              <a:path w="2512695" h="2606040">
                <a:moveTo>
                  <a:pt x="466" y="0"/>
                </a:moveTo>
                <a:lnTo>
                  <a:pt x="277" y="8365"/>
                </a:lnTo>
                <a:lnTo>
                  <a:pt x="181" y="13877"/>
                </a:lnTo>
                <a:lnTo>
                  <a:pt x="0" y="55130"/>
                </a:lnTo>
                <a:lnTo>
                  <a:pt x="137" y="74863"/>
                </a:lnTo>
                <a:lnTo>
                  <a:pt x="932" y="123171"/>
                </a:lnTo>
                <a:lnTo>
                  <a:pt x="2671" y="183126"/>
                </a:lnTo>
                <a:lnTo>
                  <a:pt x="5654" y="254553"/>
                </a:lnTo>
                <a:lnTo>
                  <a:pt x="7705" y="294515"/>
                </a:lnTo>
                <a:lnTo>
                  <a:pt x="10180" y="337281"/>
                </a:lnTo>
                <a:lnTo>
                  <a:pt x="13115" y="382828"/>
                </a:lnTo>
                <a:lnTo>
                  <a:pt x="16548" y="431135"/>
                </a:lnTo>
                <a:lnTo>
                  <a:pt x="20517" y="482180"/>
                </a:lnTo>
                <a:lnTo>
                  <a:pt x="25058" y="535942"/>
                </a:lnTo>
                <a:lnTo>
                  <a:pt x="30210" y="592400"/>
                </a:lnTo>
                <a:lnTo>
                  <a:pt x="41796" y="712387"/>
                </a:lnTo>
                <a:lnTo>
                  <a:pt x="54102" y="834025"/>
                </a:lnTo>
                <a:lnTo>
                  <a:pt x="67009" y="956658"/>
                </a:lnTo>
                <a:lnTo>
                  <a:pt x="80399" y="1079631"/>
                </a:lnTo>
                <a:lnTo>
                  <a:pt x="94151" y="1202288"/>
                </a:lnTo>
                <a:lnTo>
                  <a:pt x="108146" y="1323972"/>
                </a:lnTo>
                <a:lnTo>
                  <a:pt x="122265" y="1444028"/>
                </a:lnTo>
                <a:lnTo>
                  <a:pt x="136389" y="1561801"/>
                </a:lnTo>
                <a:lnTo>
                  <a:pt x="150399" y="1676633"/>
                </a:lnTo>
                <a:lnTo>
                  <a:pt x="164176" y="1787870"/>
                </a:lnTo>
                <a:lnTo>
                  <a:pt x="177599" y="1894855"/>
                </a:lnTo>
                <a:lnTo>
                  <a:pt x="190551" y="1996933"/>
                </a:lnTo>
                <a:lnTo>
                  <a:pt x="202911" y="2093447"/>
                </a:lnTo>
                <a:lnTo>
                  <a:pt x="214560" y="2183743"/>
                </a:lnTo>
                <a:lnTo>
                  <a:pt x="225380" y="2267163"/>
                </a:lnTo>
                <a:lnTo>
                  <a:pt x="244054" y="2410754"/>
                </a:lnTo>
                <a:lnTo>
                  <a:pt x="251669" y="2469614"/>
                </a:lnTo>
                <a:lnTo>
                  <a:pt x="257978" y="2518975"/>
                </a:lnTo>
                <a:lnTo>
                  <a:pt x="262861" y="2558182"/>
                </a:lnTo>
                <a:lnTo>
                  <a:pt x="272379" y="2577691"/>
                </a:lnTo>
                <a:lnTo>
                  <a:pt x="295189" y="2591903"/>
                </a:lnTo>
                <a:lnTo>
                  <a:pt x="330809" y="2601119"/>
                </a:lnTo>
                <a:lnTo>
                  <a:pt x="378760" y="2605638"/>
                </a:lnTo>
                <a:lnTo>
                  <a:pt x="438561" y="2605762"/>
                </a:lnTo>
                <a:lnTo>
                  <a:pt x="509732" y="2601791"/>
                </a:lnTo>
                <a:lnTo>
                  <a:pt x="591792" y="2594026"/>
                </a:lnTo>
                <a:lnTo>
                  <a:pt x="684262" y="2582768"/>
                </a:lnTo>
                <a:lnTo>
                  <a:pt x="786660" y="2568317"/>
                </a:lnTo>
                <a:lnTo>
                  <a:pt x="1019322" y="2531038"/>
                </a:lnTo>
                <a:lnTo>
                  <a:pt x="2251064" y="2314331"/>
                </a:lnTo>
                <a:lnTo>
                  <a:pt x="2457555" y="2279996"/>
                </a:lnTo>
                <a:lnTo>
                  <a:pt x="2481328" y="2274141"/>
                </a:lnTo>
                <a:lnTo>
                  <a:pt x="2502293" y="2265326"/>
                </a:lnTo>
                <a:lnTo>
                  <a:pt x="2512140" y="2258012"/>
                </a:lnTo>
                <a:lnTo>
                  <a:pt x="2512140" y="1044790"/>
                </a:lnTo>
                <a:lnTo>
                  <a:pt x="2498190" y="875116"/>
                </a:lnTo>
                <a:lnTo>
                  <a:pt x="2476437" y="617043"/>
                </a:lnTo>
                <a:lnTo>
                  <a:pt x="2451796" y="328695"/>
                </a:lnTo>
                <a:lnTo>
                  <a:pt x="2424261" y="8365"/>
                </a:lnTo>
                <a:lnTo>
                  <a:pt x="466" y="0"/>
                </a:lnTo>
                <a:close/>
              </a:path>
            </a:pathLst>
          </a:custGeom>
          <a:solidFill>
            <a:srgbClr val="969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64381" y="4601388"/>
            <a:ext cx="2506980" cy="2595880"/>
          </a:xfrm>
          <a:custGeom>
            <a:avLst/>
            <a:gdLst/>
            <a:ahLst/>
            <a:cxnLst/>
            <a:rect l="l" t="t" r="r" b="b"/>
            <a:pathLst>
              <a:path w="2506979" h="2595879">
                <a:moveTo>
                  <a:pt x="74" y="0"/>
                </a:moveTo>
                <a:lnTo>
                  <a:pt x="0" y="38685"/>
                </a:lnTo>
                <a:lnTo>
                  <a:pt x="947" y="98071"/>
                </a:lnTo>
                <a:lnTo>
                  <a:pt x="2546" y="152233"/>
                </a:lnTo>
                <a:lnTo>
                  <a:pt x="5228" y="217771"/>
                </a:lnTo>
                <a:lnTo>
                  <a:pt x="9261" y="294445"/>
                </a:lnTo>
                <a:lnTo>
                  <a:pt x="11866" y="336883"/>
                </a:lnTo>
                <a:lnTo>
                  <a:pt x="14909" y="382014"/>
                </a:lnTo>
                <a:lnTo>
                  <a:pt x="18422" y="429809"/>
                </a:lnTo>
                <a:lnTo>
                  <a:pt x="22439" y="480237"/>
                </a:lnTo>
                <a:lnTo>
                  <a:pt x="26992" y="533268"/>
                </a:lnTo>
                <a:lnTo>
                  <a:pt x="32116" y="588873"/>
                </a:lnTo>
                <a:lnTo>
                  <a:pt x="43577" y="706606"/>
                </a:lnTo>
                <a:lnTo>
                  <a:pt x="55764" y="826265"/>
                </a:lnTo>
                <a:lnTo>
                  <a:pt x="68569" y="947180"/>
                </a:lnTo>
                <a:lnTo>
                  <a:pt x="81880" y="1068684"/>
                </a:lnTo>
                <a:lnTo>
                  <a:pt x="95587" y="1190108"/>
                </a:lnTo>
                <a:lnTo>
                  <a:pt x="109580" y="1310783"/>
                </a:lnTo>
                <a:lnTo>
                  <a:pt x="123749" y="1430041"/>
                </a:lnTo>
                <a:lnTo>
                  <a:pt x="137984" y="1547214"/>
                </a:lnTo>
                <a:lnTo>
                  <a:pt x="152174" y="1661634"/>
                </a:lnTo>
                <a:lnTo>
                  <a:pt x="166209" y="1772631"/>
                </a:lnTo>
                <a:lnTo>
                  <a:pt x="179979" y="1879537"/>
                </a:lnTo>
                <a:lnTo>
                  <a:pt x="193373" y="1981684"/>
                </a:lnTo>
                <a:lnTo>
                  <a:pt x="206282" y="2078404"/>
                </a:lnTo>
                <a:lnTo>
                  <a:pt x="218595" y="2169028"/>
                </a:lnTo>
                <a:lnTo>
                  <a:pt x="230201" y="2252888"/>
                </a:lnTo>
                <a:lnTo>
                  <a:pt x="240992" y="2329315"/>
                </a:lnTo>
                <a:lnTo>
                  <a:pt x="250855" y="2397641"/>
                </a:lnTo>
                <a:lnTo>
                  <a:pt x="259682" y="2457197"/>
                </a:lnTo>
                <a:lnTo>
                  <a:pt x="267362" y="2507316"/>
                </a:lnTo>
                <a:lnTo>
                  <a:pt x="273784" y="2547327"/>
                </a:lnTo>
                <a:lnTo>
                  <a:pt x="308386" y="2581657"/>
                </a:lnTo>
                <a:lnTo>
                  <a:pt x="394315" y="2595608"/>
                </a:lnTo>
                <a:lnTo>
                  <a:pt x="455194" y="2595736"/>
                </a:lnTo>
                <a:lnTo>
                  <a:pt x="527305" y="2591722"/>
                </a:lnTo>
                <a:lnTo>
                  <a:pt x="610114" y="2583885"/>
                </a:lnTo>
                <a:lnTo>
                  <a:pt x="703090" y="2572541"/>
                </a:lnTo>
                <a:lnTo>
                  <a:pt x="805698" y="2558008"/>
                </a:lnTo>
                <a:lnTo>
                  <a:pt x="917406" y="2540604"/>
                </a:lnTo>
                <a:lnTo>
                  <a:pt x="2244280" y="2307188"/>
                </a:lnTo>
                <a:lnTo>
                  <a:pt x="2445897" y="2273680"/>
                </a:lnTo>
                <a:lnTo>
                  <a:pt x="2471165" y="2267596"/>
                </a:lnTo>
                <a:lnTo>
                  <a:pt x="2493466" y="2258590"/>
                </a:lnTo>
                <a:lnTo>
                  <a:pt x="2506655" y="2249293"/>
                </a:lnTo>
                <a:lnTo>
                  <a:pt x="2506655" y="1004875"/>
                </a:lnTo>
                <a:lnTo>
                  <a:pt x="2495677" y="872421"/>
                </a:lnTo>
                <a:lnTo>
                  <a:pt x="2473800" y="615315"/>
                </a:lnTo>
                <a:lnTo>
                  <a:pt x="2448999" y="328051"/>
                </a:lnTo>
                <a:lnTo>
                  <a:pt x="2421278" y="8928"/>
                </a:lnTo>
                <a:lnTo>
                  <a:pt x="74" y="0"/>
                </a:lnTo>
                <a:close/>
              </a:path>
            </a:pathLst>
          </a:custGeom>
          <a:solidFill>
            <a:srgbClr val="8F8B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67599" y="4604931"/>
            <a:ext cx="2501900" cy="2585720"/>
          </a:xfrm>
          <a:custGeom>
            <a:avLst/>
            <a:gdLst/>
            <a:ahLst/>
            <a:cxnLst/>
            <a:rect l="l" t="t" r="r" b="b"/>
            <a:pathLst>
              <a:path w="2501900" h="2585720">
                <a:moveTo>
                  <a:pt x="0" y="0"/>
                </a:moveTo>
                <a:lnTo>
                  <a:pt x="317" y="38995"/>
                </a:lnTo>
                <a:lnTo>
                  <a:pt x="1760" y="98595"/>
                </a:lnTo>
                <a:lnTo>
                  <a:pt x="3728" y="152771"/>
                </a:lnTo>
                <a:lnTo>
                  <a:pt x="6772" y="218141"/>
                </a:lnTo>
                <a:lnTo>
                  <a:pt x="11126" y="294398"/>
                </a:lnTo>
                <a:lnTo>
                  <a:pt x="13868" y="336513"/>
                </a:lnTo>
                <a:lnTo>
                  <a:pt x="17024" y="381234"/>
                </a:lnTo>
                <a:lnTo>
                  <a:pt x="20624" y="428522"/>
                </a:lnTo>
                <a:lnTo>
                  <a:pt x="24698" y="478339"/>
                </a:lnTo>
                <a:lnTo>
                  <a:pt x="29274" y="530646"/>
                </a:lnTo>
                <a:lnTo>
                  <a:pt x="34382" y="585406"/>
                </a:lnTo>
                <a:lnTo>
                  <a:pt x="45704" y="700870"/>
                </a:lnTo>
                <a:lnTo>
                  <a:pt x="57761" y="818537"/>
                </a:lnTo>
                <a:lnTo>
                  <a:pt x="70452" y="937725"/>
                </a:lnTo>
                <a:lnTo>
                  <a:pt x="83677" y="1057752"/>
                </a:lnTo>
                <a:lnTo>
                  <a:pt x="97333" y="1177938"/>
                </a:lnTo>
                <a:lnTo>
                  <a:pt x="111319" y="1297601"/>
                </a:lnTo>
                <a:lnTo>
                  <a:pt x="125535" y="1416061"/>
                </a:lnTo>
                <a:lnTo>
                  <a:pt x="139878" y="1532634"/>
                </a:lnTo>
                <a:lnTo>
                  <a:pt x="154247" y="1646641"/>
                </a:lnTo>
                <a:lnTo>
                  <a:pt x="168540" y="1757400"/>
                </a:lnTo>
                <a:lnTo>
                  <a:pt x="182657" y="1864230"/>
                </a:lnTo>
                <a:lnTo>
                  <a:pt x="196496" y="1966449"/>
                </a:lnTo>
                <a:lnTo>
                  <a:pt x="209956" y="2063376"/>
                </a:lnTo>
                <a:lnTo>
                  <a:pt x="222934" y="2154331"/>
                </a:lnTo>
                <a:lnTo>
                  <a:pt x="235331" y="2238630"/>
                </a:lnTo>
                <a:lnTo>
                  <a:pt x="247043" y="2315595"/>
                </a:lnTo>
                <a:lnTo>
                  <a:pt x="257971" y="2384542"/>
                </a:lnTo>
                <a:lnTo>
                  <a:pt x="268012" y="2444791"/>
                </a:lnTo>
                <a:lnTo>
                  <a:pt x="277065" y="2495660"/>
                </a:lnTo>
                <a:lnTo>
                  <a:pt x="285030" y="2536469"/>
                </a:lnTo>
                <a:lnTo>
                  <a:pt x="321899" y="2571402"/>
                </a:lnTo>
                <a:lnTo>
                  <a:pt x="359907" y="2580912"/>
                </a:lnTo>
                <a:lnTo>
                  <a:pt x="410181" y="2585565"/>
                </a:lnTo>
                <a:lnTo>
                  <a:pt x="472136" y="2585694"/>
                </a:lnTo>
                <a:lnTo>
                  <a:pt x="545186" y="2581634"/>
                </a:lnTo>
                <a:lnTo>
                  <a:pt x="628744" y="2573721"/>
                </a:lnTo>
                <a:lnTo>
                  <a:pt x="722226" y="2562289"/>
                </a:lnTo>
                <a:lnTo>
                  <a:pt x="825044" y="2547673"/>
                </a:lnTo>
                <a:lnTo>
                  <a:pt x="936613" y="2530208"/>
                </a:lnTo>
                <a:lnTo>
                  <a:pt x="2237816" y="2300034"/>
                </a:lnTo>
                <a:lnTo>
                  <a:pt x="2434558" y="2267368"/>
                </a:lnTo>
                <a:lnTo>
                  <a:pt x="2461321" y="2261061"/>
                </a:lnTo>
                <a:lnTo>
                  <a:pt x="2484957" y="2251869"/>
                </a:lnTo>
                <a:lnTo>
                  <a:pt x="2501658" y="2240657"/>
                </a:lnTo>
                <a:lnTo>
                  <a:pt x="2501658" y="967948"/>
                </a:lnTo>
                <a:lnTo>
                  <a:pt x="2493450" y="869718"/>
                </a:lnTo>
                <a:lnTo>
                  <a:pt x="2471445" y="613569"/>
                </a:lnTo>
                <a:lnTo>
                  <a:pt x="2446480" y="327378"/>
                </a:lnTo>
                <a:lnTo>
                  <a:pt x="2418566" y="9448"/>
                </a:lnTo>
                <a:lnTo>
                  <a:pt x="0" y="0"/>
                </a:lnTo>
                <a:close/>
              </a:path>
            </a:pathLst>
          </a:custGeom>
          <a:solidFill>
            <a:srgbClr val="8984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70714" y="4608474"/>
            <a:ext cx="2497455" cy="2576195"/>
          </a:xfrm>
          <a:custGeom>
            <a:avLst/>
            <a:gdLst/>
            <a:ahLst/>
            <a:cxnLst/>
            <a:rect l="l" t="t" r="r" b="b"/>
            <a:pathLst>
              <a:path w="2497454" h="2576195">
                <a:moveTo>
                  <a:pt x="0" y="0"/>
                </a:moveTo>
                <a:lnTo>
                  <a:pt x="733" y="39303"/>
                </a:lnTo>
                <a:lnTo>
                  <a:pt x="2676" y="99115"/>
                </a:lnTo>
                <a:lnTo>
                  <a:pt x="5016" y="153303"/>
                </a:lnTo>
                <a:lnTo>
                  <a:pt x="8424" y="218504"/>
                </a:lnTo>
                <a:lnTo>
                  <a:pt x="13100" y="294342"/>
                </a:lnTo>
                <a:lnTo>
                  <a:pt x="15976" y="336132"/>
                </a:lnTo>
                <a:lnTo>
                  <a:pt x="19245" y="380442"/>
                </a:lnTo>
                <a:lnTo>
                  <a:pt x="22931" y="427223"/>
                </a:lnTo>
                <a:lnTo>
                  <a:pt x="27058" y="476428"/>
                </a:lnTo>
                <a:lnTo>
                  <a:pt x="31653" y="528012"/>
                </a:lnTo>
                <a:lnTo>
                  <a:pt x="36741" y="581926"/>
                </a:lnTo>
                <a:lnTo>
                  <a:pt x="47927" y="695123"/>
                </a:lnTo>
                <a:lnTo>
                  <a:pt x="59857" y="810800"/>
                </a:lnTo>
                <a:lnTo>
                  <a:pt x="72437" y="928261"/>
                </a:lnTo>
                <a:lnTo>
                  <a:pt x="85575" y="1046813"/>
                </a:lnTo>
                <a:lnTo>
                  <a:pt x="99180" y="1165762"/>
                </a:lnTo>
                <a:lnTo>
                  <a:pt x="113158" y="1284414"/>
                </a:lnTo>
                <a:lnTo>
                  <a:pt x="127417" y="1402074"/>
                </a:lnTo>
                <a:lnTo>
                  <a:pt x="141865" y="1518048"/>
                </a:lnTo>
                <a:lnTo>
                  <a:pt x="156410" y="1631643"/>
                </a:lnTo>
                <a:lnTo>
                  <a:pt x="170959" y="1742165"/>
                </a:lnTo>
                <a:lnTo>
                  <a:pt x="185420" y="1848918"/>
                </a:lnTo>
                <a:lnTo>
                  <a:pt x="199700" y="1951210"/>
                </a:lnTo>
                <a:lnTo>
                  <a:pt x="213708" y="2048346"/>
                </a:lnTo>
                <a:lnTo>
                  <a:pt x="227351" y="2139631"/>
                </a:lnTo>
                <a:lnTo>
                  <a:pt x="240536" y="2224372"/>
                </a:lnTo>
                <a:lnTo>
                  <a:pt x="253171" y="2301876"/>
                </a:lnTo>
                <a:lnTo>
                  <a:pt x="265164" y="2371446"/>
                </a:lnTo>
                <a:lnTo>
                  <a:pt x="276423" y="2432390"/>
                </a:lnTo>
                <a:lnTo>
                  <a:pt x="286854" y="2484014"/>
                </a:lnTo>
                <a:lnTo>
                  <a:pt x="296367" y="2525623"/>
                </a:lnTo>
                <a:lnTo>
                  <a:pt x="335492" y="2561170"/>
                </a:lnTo>
                <a:lnTo>
                  <a:pt x="374687" y="2570830"/>
                </a:lnTo>
                <a:lnTo>
                  <a:pt x="426119" y="2575551"/>
                </a:lnTo>
                <a:lnTo>
                  <a:pt x="489148" y="2575683"/>
                </a:lnTo>
                <a:lnTo>
                  <a:pt x="563136" y="2571580"/>
                </a:lnTo>
                <a:lnTo>
                  <a:pt x="647443" y="2563592"/>
                </a:lnTo>
                <a:lnTo>
                  <a:pt x="741431" y="2552073"/>
                </a:lnTo>
                <a:lnTo>
                  <a:pt x="844459" y="2537373"/>
                </a:lnTo>
                <a:lnTo>
                  <a:pt x="955890" y="2519845"/>
                </a:lnTo>
                <a:lnTo>
                  <a:pt x="2231433" y="2292874"/>
                </a:lnTo>
                <a:lnTo>
                  <a:pt x="2423301" y="2261045"/>
                </a:lnTo>
                <a:lnTo>
                  <a:pt x="2451559" y="2254517"/>
                </a:lnTo>
                <a:lnTo>
                  <a:pt x="2476531" y="2245140"/>
                </a:lnTo>
                <a:lnTo>
                  <a:pt x="2496892" y="2232084"/>
                </a:lnTo>
                <a:lnTo>
                  <a:pt x="2496892" y="932945"/>
                </a:lnTo>
                <a:lnTo>
                  <a:pt x="2491338" y="867008"/>
                </a:lnTo>
                <a:lnTo>
                  <a:pt x="2469209" y="611814"/>
                </a:lnTo>
                <a:lnTo>
                  <a:pt x="2444085" y="326695"/>
                </a:lnTo>
                <a:lnTo>
                  <a:pt x="2415984" y="9956"/>
                </a:lnTo>
                <a:lnTo>
                  <a:pt x="0" y="0"/>
                </a:lnTo>
                <a:close/>
              </a:path>
            </a:pathLst>
          </a:custGeom>
          <a:solidFill>
            <a:srgbClr val="827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73847" y="4612017"/>
            <a:ext cx="2492375" cy="2566035"/>
          </a:xfrm>
          <a:custGeom>
            <a:avLst/>
            <a:gdLst/>
            <a:ahLst/>
            <a:cxnLst/>
            <a:rect l="l" t="t" r="r" b="b"/>
            <a:pathLst>
              <a:path w="2492375" h="2566034">
                <a:moveTo>
                  <a:pt x="0" y="0"/>
                </a:moveTo>
                <a:lnTo>
                  <a:pt x="1127" y="39612"/>
                </a:lnTo>
                <a:lnTo>
                  <a:pt x="3563" y="99635"/>
                </a:lnTo>
                <a:lnTo>
                  <a:pt x="6268" y="153833"/>
                </a:lnTo>
                <a:lnTo>
                  <a:pt x="10033" y="218860"/>
                </a:lnTo>
                <a:lnTo>
                  <a:pt x="15026" y="294273"/>
                </a:lnTo>
                <a:lnTo>
                  <a:pt x="18035" y="335736"/>
                </a:lnTo>
                <a:lnTo>
                  <a:pt x="21414" y="379629"/>
                </a:lnTo>
                <a:lnTo>
                  <a:pt x="25184" y="425897"/>
                </a:lnTo>
                <a:lnTo>
                  <a:pt x="29366" y="474484"/>
                </a:lnTo>
                <a:lnTo>
                  <a:pt x="33980" y="525336"/>
                </a:lnTo>
                <a:lnTo>
                  <a:pt x="39048" y="578396"/>
                </a:lnTo>
                <a:lnTo>
                  <a:pt x="50100" y="689339"/>
                </a:lnTo>
                <a:lnTo>
                  <a:pt x="61903" y="803037"/>
                </a:lnTo>
                <a:lnTo>
                  <a:pt x="74373" y="918783"/>
                </a:lnTo>
                <a:lnTo>
                  <a:pt x="87426" y="1035871"/>
                </a:lnTo>
                <a:lnTo>
                  <a:pt x="100981" y="1153593"/>
                </a:lnTo>
                <a:lnTo>
                  <a:pt x="114952" y="1271242"/>
                </a:lnTo>
                <a:lnTo>
                  <a:pt x="129257" y="1388111"/>
                </a:lnTo>
                <a:lnTo>
                  <a:pt x="143812" y="1503493"/>
                </a:lnTo>
                <a:lnTo>
                  <a:pt x="158534" y="1616682"/>
                </a:lnTo>
                <a:lnTo>
                  <a:pt x="173339" y="1726969"/>
                </a:lnTo>
                <a:lnTo>
                  <a:pt x="188145" y="1833649"/>
                </a:lnTo>
                <a:lnTo>
                  <a:pt x="202867" y="1936014"/>
                </a:lnTo>
                <a:lnTo>
                  <a:pt x="217423" y="2033358"/>
                </a:lnTo>
                <a:lnTo>
                  <a:pt x="231729" y="2124972"/>
                </a:lnTo>
                <a:lnTo>
                  <a:pt x="245701" y="2210151"/>
                </a:lnTo>
                <a:lnTo>
                  <a:pt x="259256" y="2288187"/>
                </a:lnTo>
                <a:lnTo>
                  <a:pt x="272311" y="2358374"/>
                </a:lnTo>
                <a:lnTo>
                  <a:pt x="284782" y="2420003"/>
                </a:lnTo>
                <a:lnTo>
                  <a:pt x="296586" y="2472369"/>
                </a:lnTo>
                <a:lnTo>
                  <a:pt x="307640" y="2514765"/>
                </a:lnTo>
                <a:lnTo>
                  <a:pt x="349025" y="2550940"/>
                </a:lnTo>
                <a:lnTo>
                  <a:pt x="389411" y="2560755"/>
                </a:lnTo>
                <a:lnTo>
                  <a:pt x="442004" y="2565547"/>
                </a:lnTo>
                <a:lnTo>
                  <a:pt x="506111" y="2565685"/>
                </a:lnTo>
                <a:lnTo>
                  <a:pt x="581040" y="2561538"/>
                </a:lnTo>
                <a:lnTo>
                  <a:pt x="666099" y="2553476"/>
                </a:lnTo>
                <a:lnTo>
                  <a:pt x="760596" y="2541869"/>
                </a:lnTo>
                <a:lnTo>
                  <a:pt x="863839" y="2527084"/>
                </a:lnTo>
                <a:lnTo>
                  <a:pt x="975136" y="2509492"/>
                </a:lnTo>
                <a:lnTo>
                  <a:pt x="2225047" y="2285765"/>
                </a:lnTo>
                <a:lnTo>
                  <a:pt x="2412042" y="2254776"/>
                </a:lnTo>
                <a:lnTo>
                  <a:pt x="2441794" y="2248019"/>
                </a:lnTo>
                <a:lnTo>
                  <a:pt x="2468100" y="2238451"/>
                </a:lnTo>
                <a:lnTo>
                  <a:pt x="2490988" y="2224384"/>
                </a:lnTo>
                <a:lnTo>
                  <a:pt x="2492209" y="2223115"/>
                </a:lnTo>
                <a:lnTo>
                  <a:pt x="2492209" y="899855"/>
                </a:lnTo>
                <a:lnTo>
                  <a:pt x="2489190" y="864305"/>
                </a:lnTo>
                <a:lnTo>
                  <a:pt x="2466932" y="610069"/>
                </a:lnTo>
                <a:lnTo>
                  <a:pt x="2441644" y="326022"/>
                </a:lnTo>
                <a:lnTo>
                  <a:pt x="2413351" y="10477"/>
                </a:lnTo>
                <a:lnTo>
                  <a:pt x="0" y="0"/>
                </a:lnTo>
                <a:close/>
              </a:path>
            </a:pathLst>
          </a:custGeom>
          <a:solidFill>
            <a:srgbClr val="7B76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76998" y="4615573"/>
            <a:ext cx="2487930" cy="2555875"/>
          </a:xfrm>
          <a:custGeom>
            <a:avLst/>
            <a:gdLst/>
            <a:ahLst/>
            <a:cxnLst/>
            <a:rect l="l" t="t" r="r" b="b"/>
            <a:pathLst>
              <a:path w="2487929" h="2555875">
                <a:moveTo>
                  <a:pt x="0" y="0"/>
                </a:moveTo>
                <a:lnTo>
                  <a:pt x="1515" y="39913"/>
                </a:lnTo>
                <a:lnTo>
                  <a:pt x="4454" y="100147"/>
                </a:lnTo>
                <a:lnTo>
                  <a:pt x="7532" y="154357"/>
                </a:lnTo>
                <a:lnTo>
                  <a:pt x="11661" y="219215"/>
                </a:lnTo>
                <a:lnTo>
                  <a:pt x="16976" y="294209"/>
                </a:lnTo>
                <a:lnTo>
                  <a:pt x="20121" y="335348"/>
                </a:lnTo>
                <a:lnTo>
                  <a:pt x="23611" y="378830"/>
                </a:lnTo>
                <a:lnTo>
                  <a:pt x="27466" y="424591"/>
                </a:lnTo>
                <a:lnTo>
                  <a:pt x="31700" y="472566"/>
                </a:lnTo>
                <a:lnTo>
                  <a:pt x="36332" y="522694"/>
                </a:lnTo>
                <a:lnTo>
                  <a:pt x="41377" y="574908"/>
                </a:lnTo>
                <a:lnTo>
                  <a:pt x="52296" y="683585"/>
                </a:lnTo>
                <a:lnTo>
                  <a:pt x="63972" y="795296"/>
                </a:lnTo>
                <a:lnTo>
                  <a:pt x="76330" y="909320"/>
                </a:lnTo>
                <a:lnTo>
                  <a:pt x="89297" y="1024937"/>
                </a:lnTo>
                <a:lnTo>
                  <a:pt x="102798" y="1141428"/>
                </a:lnTo>
                <a:lnTo>
                  <a:pt x="116759" y="1258072"/>
                </a:lnTo>
                <a:lnTo>
                  <a:pt x="131106" y="1374149"/>
                </a:lnTo>
                <a:lnTo>
                  <a:pt x="145765" y="1488939"/>
                </a:lnTo>
                <a:lnTo>
                  <a:pt x="160660" y="1601722"/>
                </a:lnTo>
                <a:lnTo>
                  <a:pt x="175719" y="1711777"/>
                </a:lnTo>
                <a:lnTo>
                  <a:pt x="190867" y="1818385"/>
                </a:lnTo>
                <a:lnTo>
                  <a:pt x="206030" y="1920825"/>
                </a:lnTo>
                <a:lnTo>
                  <a:pt x="221132" y="2018378"/>
                </a:lnTo>
                <a:lnTo>
                  <a:pt x="236101" y="2110323"/>
                </a:lnTo>
                <a:lnTo>
                  <a:pt x="250862" y="2195939"/>
                </a:lnTo>
                <a:lnTo>
                  <a:pt x="265341" y="2274508"/>
                </a:lnTo>
                <a:lnTo>
                  <a:pt x="279463" y="2345308"/>
                </a:lnTo>
                <a:lnTo>
                  <a:pt x="293155" y="2407620"/>
                </a:lnTo>
                <a:lnTo>
                  <a:pt x="306341" y="2460724"/>
                </a:lnTo>
                <a:lnTo>
                  <a:pt x="318948" y="2503899"/>
                </a:lnTo>
                <a:lnTo>
                  <a:pt x="362592" y="2540699"/>
                </a:lnTo>
                <a:lnTo>
                  <a:pt x="404167" y="2550667"/>
                </a:lnTo>
                <a:lnTo>
                  <a:pt x="457918" y="2555528"/>
                </a:lnTo>
                <a:lnTo>
                  <a:pt x="523099" y="2555670"/>
                </a:lnTo>
                <a:lnTo>
                  <a:pt x="598966" y="2551479"/>
                </a:lnTo>
                <a:lnTo>
                  <a:pt x="684773" y="2543341"/>
                </a:lnTo>
                <a:lnTo>
                  <a:pt x="779775" y="2531644"/>
                </a:lnTo>
                <a:lnTo>
                  <a:pt x="883227" y="2516773"/>
                </a:lnTo>
                <a:lnTo>
                  <a:pt x="994385" y="2499115"/>
                </a:lnTo>
                <a:lnTo>
                  <a:pt x="2218602" y="2278591"/>
                </a:lnTo>
                <a:lnTo>
                  <a:pt x="2400730" y="2248453"/>
                </a:lnTo>
                <a:lnTo>
                  <a:pt x="2431989" y="2241482"/>
                </a:lnTo>
                <a:lnTo>
                  <a:pt x="2459642" y="2231735"/>
                </a:lnTo>
                <a:lnTo>
                  <a:pt x="2483723" y="2217529"/>
                </a:lnTo>
                <a:lnTo>
                  <a:pt x="2487650" y="2213640"/>
                </a:lnTo>
                <a:lnTo>
                  <a:pt x="2487650" y="868313"/>
                </a:lnTo>
                <a:lnTo>
                  <a:pt x="2487077" y="861614"/>
                </a:lnTo>
                <a:lnTo>
                  <a:pt x="2464690" y="608330"/>
                </a:lnTo>
                <a:lnTo>
                  <a:pt x="2439238" y="325349"/>
                </a:lnTo>
                <a:lnTo>
                  <a:pt x="2410753" y="10990"/>
                </a:lnTo>
                <a:lnTo>
                  <a:pt x="0" y="0"/>
                </a:lnTo>
                <a:close/>
              </a:path>
            </a:pathLst>
          </a:custGeom>
          <a:solidFill>
            <a:srgbClr val="756F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80102" y="4619107"/>
            <a:ext cx="2483485" cy="2545715"/>
          </a:xfrm>
          <a:custGeom>
            <a:avLst/>
            <a:gdLst/>
            <a:ahLst/>
            <a:cxnLst/>
            <a:rect l="l" t="t" r="r" b="b"/>
            <a:pathLst>
              <a:path w="2483484" h="2545715">
                <a:moveTo>
                  <a:pt x="0" y="0"/>
                </a:moveTo>
                <a:lnTo>
                  <a:pt x="1938" y="40230"/>
                </a:lnTo>
                <a:lnTo>
                  <a:pt x="5368" y="100676"/>
                </a:lnTo>
                <a:lnTo>
                  <a:pt x="8810" y="154897"/>
                </a:lnTo>
                <a:lnTo>
                  <a:pt x="13296" y="219582"/>
                </a:lnTo>
                <a:lnTo>
                  <a:pt x="18926" y="294153"/>
                </a:lnTo>
                <a:lnTo>
                  <a:pt x="22202" y="334965"/>
                </a:lnTo>
                <a:lnTo>
                  <a:pt x="25803" y="378031"/>
                </a:lnTo>
                <a:lnTo>
                  <a:pt x="29740" y="423280"/>
                </a:lnTo>
                <a:lnTo>
                  <a:pt x="34027" y="470639"/>
                </a:lnTo>
                <a:lnTo>
                  <a:pt x="38676" y="520036"/>
                </a:lnTo>
                <a:lnTo>
                  <a:pt x="43700" y="571398"/>
                </a:lnTo>
                <a:lnTo>
                  <a:pt x="54486" y="677814"/>
                </a:lnTo>
                <a:lnTo>
                  <a:pt x="66035" y="787542"/>
                </a:lnTo>
                <a:lnTo>
                  <a:pt x="78282" y="899849"/>
                </a:lnTo>
                <a:lnTo>
                  <a:pt x="91162" y="1014001"/>
                </a:lnTo>
                <a:lnTo>
                  <a:pt x="104610" y="1129265"/>
                </a:lnTo>
                <a:lnTo>
                  <a:pt x="118562" y="1244908"/>
                </a:lnTo>
                <a:lnTo>
                  <a:pt x="132951" y="1360196"/>
                </a:lnTo>
                <a:lnTo>
                  <a:pt x="147714" y="1474397"/>
                </a:lnTo>
                <a:lnTo>
                  <a:pt x="162784" y="1586776"/>
                </a:lnTo>
                <a:lnTo>
                  <a:pt x="178098" y="1696602"/>
                </a:lnTo>
                <a:lnTo>
                  <a:pt x="193589" y="1803140"/>
                </a:lnTo>
                <a:lnTo>
                  <a:pt x="209194" y="1905657"/>
                </a:lnTo>
                <a:lnTo>
                  <a:pt x="224846" y="2003421"/>
                </a:lnTo>
                <a:lnTo>
                  <a:pt x="240481" y="2095697"/>
                </a:lnTo>
                <a:lnTo>
                  <a:pt x="256034" y="2181753"/>
                </a:lnTo>
                <a:lnTo>
                  <a:pt x="271439" y="2260855"/>
                </a:lnTo>
                <a:lnTo>
                  <a:pt x="286633" y="2332270"/>
                </a:lnTo>
                <a:lnTo>
                  <a:pt x="301549" y="2395264"/>
                </a:lnTo>
                <a:lnTo>
                  <a:pt x="316122" y="2449106"/>
                </a:lnTo>
                <a:lnTo>
                  <a:pt x="330288" y="2493060"/>
                </a:lnTo>
                <a:lnTo>
                  <a:pt x="376181" y="2530500"/>
                </a:lnTo>
                <a:lnTo>
                  <a:pt x="418943" y="2540626"/>
                </a:lnTo>
                <a:lnTo>
                  <a:pt x="473850" y="2545563"/>
                </a:lnTo>
                <a:lnTo>
                  <a:pt x="540105" y="2545712"/>
                </a:lnTo>
                <a:lnTo>
                  <a:pt x="616910" y="2541480"/>
                </a:lnTo>
                <a:lnTo>
                  <a:pt x="703467" y="2533269"/>
                </a:lnTo>
                <a:lnTo>
                  <a:pt x="798976" y="2521483"/>
                </a:lnTo>
                <a:lnTo>
                  <a:pt x="902641" y="2506527"/>
                </a:lnTo>
                <a:lnTo>
                  <a:pt x="1013663" y="2488804"/>
                </a:lnTo>
                <a:lnTo>
                  <a:pt x="2212234" y="2271452"/>
                </a:lnTo>
                <a:lnTo>
                  <a:pt x="2389489" y="2242155"/>
                </a:lnTo>
                <a:lnTo>
                  <a:pt x="2422243" y="2234968"/>
                </a:lnTo>
                <a:lnTo>
                  <a:pt x="2451232" y="2225041"/>
                </a:lnTo>
                <a:lnTo>
                  <a:pt x="2476498" y="2210696"/>
                </a:lnTo>
                <a:lnTo>
                  <a:pt x="2483275" y="2204278"/>
                </a:lnTo>
                <a:lnTo>
                  <a:pt x="2483275" y="839821"/>
                </a:lnTo>
                <a:lnTo>
                  <a:pt x="2462470" y="606605"/>
                </a:lnTo>
                <a:lnTo>
                  <a:pt x="2436858" y="324691"/>
                </a:lnTo>
                <a:lnTo>
                  <a:pt x="2408186" y="11518"/>
                </a:lnTo>
                <a:lnTo>
                  <a:pt x="0" y="0"/>
                </a:lnTo>
                <a:close/>
              </a:path>
            </a:pathLst>
          </a:custGeom>
          <a:solidFill>
            <a:srgbClr val="6E68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83246" y="4622660"/>
            <a:ext cx="2479040" cy="2536190"/>
          </a:xfrm>
          <a:custGeom>
            <a:avLst/>
            <a:gdLst/>
            <a:ahLst/>
            <a:cxnLst/>
            <a:rect l="l" t="t" r="r" b="b"/>
            <a:pathLst>
              <a:path w="2479040" h="2536190">
                <a:moveTo>
                  <a:pt x="0" y="0"/>
                </a:moveTo>
                <a:lnTo>
                  <a:pt x="0" y="261"/>
                </a:lnTo>
                <a:lnTo>
                  <a:pt x="1463" y="26150"/>
                </a:lnTo>
                <a:lnTo>
                  <a:pt x="4720" y="78128"/>
                </a:lnTo>
                <a:lnTo>
                  <a:pt x="8043" y="126977"/>
                </a:lnTo>
                <a:lnTo>
                  <a:pt x="12366" y="186432"/>
                </a:lnTo>
                <a:lnTo>
                  <a:pt x="17759" y="255847"/>
                </a:lnTo>
                <a:lnTo>
                  <a:pt x="20877" y="294087"/>
                </a:lnTo>
                <a:lnTo>
                  <a:pt x="24288" y="334575"/>
                </a:lnTo>
                <a:lnTo>
                  <a:pt x="28001" y="377231"/>
                </a:lnTo>
                <a:lnTo>
                  <a:pt x="32023" y="421972"/>
                </a:lnTo>
                <a:lnTo>
                  <a:pt x="36364" y="468720"/>
                </a:lnTo>
                <a:lnTo>
                  <a:pt x="41032" y="517392"/>
                </a:lnTo>
                <a:lnTo>
                  <a:pt x="46035" y="567909"/>
                </a:lnTo>
                <a:lnTo>
                  <a:pt x="56688" y="672065"/>
                </a:lnTo>
                <a:lnTo>
                  <a:pt x="68109" y="779811"/>
                </a:lnTo>
                <a:lnTo>
                  <a:pt x="80245" y="890401"/>
                </a:lnTo>
                <a:lnTo>
                  <a:pt x="93037" y="1003089"/>
                </a:lnTo>
                <a:lnTo>
                  <a:pt x="106432" y="1117128"/>
                </a:lnTo>
                <a:lnTo>
                  <a:pt x="120373" y="1231771"/>
                </a:lnTo>
                <a:lnTo>
                  <a:pt x="134804" y="1346271"/>
                </a:lnTo>
                <a:lnTo>
                  <a:pt x="149669" y="1459884"/>
                </a:lnTo>
                <a:lnTo>
                  <a:pt x="164913" y="1571861"/>
                </a:lnTo>
                <a:lnTo>
                  <a:pt x="180479" y="1681456"/>
                </a:lnTo>
                <a:lnTo>
                  <a:pt x="196312" y="1787924"/>
                </a:lnTo>
                <a:lnTo>
                  <a:pt x="212357" y="1890517"/>
                </a:lnTo>
                <a:lnTo>
                  <a:pt x="228556" y="1988488"/>
                </a:lnTo>
                <a:lnTo>
                  <a:pt x="244854" y="2081092"/>
                </a:lnTo>
                <a:lnTo>
                  <a:pt x="261196" y="2167582"/>
                </a:lnTo>
                <a:lnTo>
                  <a:pt x="277526" y="2247212"/>
                </a:lnTo>
                <a:lnTo>
                  <a:pt x="293787" y="2319234"/>
                </a:lnTo>
                <a:lnTo>
                  <a:pt x="309924" y="2382903"/>
                </a:lnTo>
                <a:lnTo>
                  <a:pt x="325881" y="2437471"/>
                </a:lnTo>
                <a:lnTo>
                  <a:pt x="341603" y="2482193"/>
                </a:lnTo>
                <a:lnTo>
                  <a:pt x="389742" y="2520270"/>
                </a:lnTo>
                <a:lnTo>
                  <a:pt x="433688" y="2530554"/>
                </a:lnTo>
                <a:lnTo>
                  <a:pt x="489751" y="2535563"/>
                </a:lnTo>
                <a:lnTo>
                  <a:pt x="557079" y="2535718"/>
                </a:lnTo>
                <a:lnTo>
                  <a:pt x="634821" y="2531442"/>
                </a:lnTo>
                <a:lnTo>
                  <a:pt x="722126" y="2523155"/>
                </a:lnTo>
                <a:lnTo>
                  <a:pt x="818142" y="2511280"/>
                </a:lnTo>
                <a:lnTo>
                  <a:pt x="922019" y="2496236"/>
                </a:lnTo>
                <a:lnTo>
                  <a:pt x="1032905" y="2478446"/>
                </a:lnTo>
                <a:lnTo>
                  <a:pt x="2070175" y="2287832"/>
                </a:lnTo>
                <a:lnTo>
                  <a:pt x="2378227" y="2235849"/>
                </a:lnTo>
                <a:lnTo>
                  <a:pt x="2412481" y="2228452"/>
                </a:lnTo>
                <a:lnTo>
                  <a:pt x="2442810" y="2218350"/>
                </a:lnTo>
                <a:lnTo>
                  <a:pt x="2469264" y="2203872"/>
                </a:lnTo>
                <a:lnTo>
                  <a:pt x="2478951" y="2195084"/>
                </a:lnTo>
                <a:lnTo>
                  <a:pt x="2478951" y="813091"/>
                </a:lnTo>
                <a:lnTo>
                  <a:pt x="2460198" y="604906"/>
                </a:lnTo>
                <a:lnTo>
                  <a:pt x="2434415" y="324057"/>
                </a:lnTo>
                <a:lnTo>
                  <a:pt x="2405543" y="12068"/>
                </a:lnTo>
                <a:lnTo>
                  <a:pt x="0" y="0"/>
                </a:lnTo>
                <a:close/>
              </a:path>
            </a:pathLst>
          </a:custGeom>
          <a:solidFill>
            <a:srgbClr val="686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86363" y="4626203"/>
            <a:ext cx="2475230" cy="2526030"/>
          </a:xfrm>
          <a:custGeom>
            <a:avLst/>
            <a:gdLst/>
            <a:ahLst/>
            <a:cxnLst/>
            <a:rect l="l" t="t" r="r" b="b"/>
            <a:pathLst>
              <a:path w="2475229" h="2526029">
                <a:moveTo>
                  <a:pt x="0" y="0"/>
                </a:moveTo>
                <a:lnTo>
                  <a:pt x="2744" y="40846"/>
                </a:lnTo>
                <a:lnTo>
                  <a:pt x="7168" y="101722"/>
                </a:lnTo>
                <a:lnTo>
                  <a:pt x="11348" y="155970"/>
                </a:lnTo>
                <a:lnTo>
                  <a:pt x="16554" y="220316"/>
                </a:lnTo>
                <a:lnTo>
                  <a:pt x="22822" y="294045"/>
                </a:lnTo>
                <a:lnTo>
                  <a:pt x="26365" y="334206"/>
                </a:lnTo>
                <a:lnTo>
                  <a:pt x="30186" y="376444"/>
                </a:lnTo>
                <a:lnTo>
                  <a:pt x="34291" y="420671"/>
                </a:lnTo>
                <a:lnTo>
                  <a:pt x="38683" y="466797"/>
                </a:lnTo>
                <a:lnTo>
                  <a:pt x="43367" y="514734"/>
                </a:lnTo>
                <a:lnTo>
                  <a:pt x="48348" y="564391"/>
                </a:lnTo>
                <a:lnTo>
                  <a:pt x="58867" y="666287"/>
                </a:lnTo>
                <a:lnTo>
                  <a:pt x="70162" y="772053"/>
                </a:lnTo>
                <a:lnTo>
                  <a:pt x="82185" y="880928"/>
                </a:lnTo>
                <a:lnTo>
                  <a:pt x="94892" y="992153"/>
                </a:lnTo>
                <a:lnTo>
                  <a:pt x="108234" y="1104969"/>
                </a:lnTo>
                <a:lnTo>
                  <a:pt x="122165" y="1218615"/>
                </a:lnTo>
                <a:lnTo>
                  <a:pt x="136639" y="1332331"/>
                </a:lnTo>
                <a:lnTo>
                  <a:pt x="151608" y="1445358"/>
                </a:lnTo>
                <a:lnTo>
                  <a:pt x="167027" y="1556936"/>
                </a:lnTo>
                <a:lnTo>
                  <a:pt x="182849" y="1666305"/>
                </a:lnTo>
                <a:lnTo>
                  <a:pt x="199026" y="1772705"/>
                </a:lnTo>
                <a:lnTo>
                  <a:pt x="215513" y="1875377"/>
                </a:lnTo>
                <a:lnTo>
                  <a:pt x="232262" y="1973560"/>
                </a:lnTo>
                <a:lnTo>
                  <a:pt x="249228" y="2066494"/>
                </a:lnTo>
                <a:lnTo>
                  <a:pt x="266363" y="2153420"/>
                </a:lnTo>
                <a:lnTo>
                  <a:pt x="283620" y="2233579"/>
                </a:lnTo>
                <a:lnTo>
                  <a:pt x="300954" y="2306209"/>
                </a:lnTo>
                <a:lnTo>
                  <a:pt x="318317" y="2370552"/>
                </a:lnTo>
                <a:lnTo>
                  <a:pt x="335663" y="2425847"/>
                </a:lnTo>
                <a:lnTo>
                  <a:pt x="352945" y="2471334"/>
                </a:lnTo>
                <a:lnTo>
                  <a:pt x="403336" y="2510097"/>
                </a:lnTo>
                <a:lnTo>
                  <a:pt x="448474" y="2520583"/>
                </a:lnTo>
                <a:lnTo>
                  <a:pt x="505701" y="2525719"/>
                </a:lnTo>
                <a:lnTo>
                  <a:pt x="574113" y="2525943"/>
                </a:lnTo>
                <a:lnTo>
                  <a:pt x="652803" y="2521689"/>
                </a:lnTo>
                <a:lnTo>
                  <a:pt x="740867" y="2513394"/>
                </a:lnTo>
                <a:lnTo>
                  <a:pt x="837401" y="2501493"/>
                </a:lnTo>
                <a:lnTo>
                  <a:pt x="941500" y="2486424"/>
                </a:lnTo>
                <a:lnTo>
                  <a:pt x="1052259" y="2468621"/>
                </a:lnTo>
                <a:lnTo>
                  <a:pt x="2069509" y="2280128"/>
                </a:lnTo>
                <a:lnTo>
                  <a:pt x="2366989" y="2229649"/>
                </a:lnTo>
                <a:lnTo>
                  <a:pt x="2402752" y="2222096"/>
                </a:lnTo>
                <a:lnTo>
                  <a:pt x="2434429" y="2211867"/>
                </a:lnTo>
                <a:lnTo>
                  <a:pt x="2462077" y="2197295"/>
                </a:lnTo>
                <a:lnTo>
                  <a:pt x="2474754" y="2186274"/>
                </a:lnTo>
                <a:lnTo>
                  <a:pt x="2474754" y="787514"/>
                </a:lnTo>
                <a:lnTo>
                  <a:pt x="2458003" y="603311"/>
                </a:lnTo>
                <a:lnTo>
                  <a:pt x="2432050" y="323464"/>
                </a:lnTo>
                <a:lnTo>
                  <a:pt x="2402979" y="12589"/>
                </a:lnTo>
                <a:lnTo>
                  <a:pt x="0" y="0"/>
                </a:lnTo>
                <a:close/>
              </a:path>
            </a:pathLst>
          </a:custGeom>
          <a:solidFill>
            <a:srgbClr val="615B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89494" y="4629746"/>
            <a:ext cx="2470785" cy="2516505"/>
          </a:xfrm>
          <a:custGeom>
            <a:avLst/>
            <a:gdLst/>
            <a:ahLst/>
            <a:cxnLst/>
            <a:rect l="l" t="t" r="r" b="b"/>
            <a:pathLst>
              <a:path w="2470784" h="2516504">
                <a:moveTo>
                  <a:pt x="929" y="0"/>
                </a:moveTo>
                <a:lnTo>
                  <a:pt x="3148" y="41157"/>
                </a:lnTo>
                <a:lnTo>
                  <a:pt x="8073" y="102246"/>
                </a:lnTo>
                <a:lnTo>
                  <a:pt x="12626" y="156506"/>
                </a:lnTo>
                <a:lnTo>
                  <a:pt x="18195" y="220682"/>
                </a:lnTo>
                <a:lnTo>
                  <a:pt x="24785" y="293993"/>
                </a:lnTo>
                <a:lnTo>
                  <a:pt x="28463" y="333829"/>
                </a:lnTo>
                <a:lnTo>
                  <a:pt x="32397" y="375656"/>
                </a:lnTo>
                <a:lnTo>
                  <a:pt x="36587" y="419376"/>
                </a:lnTo>
                <a:lnTo>
                  <a:pt x="41033" y="464891"/>
                </a:lnTo>
                <a:lnTo>
                  <a:pt x="45736" y="512103"/>
                </a:lnTo>
                <a:lnTo>
                  <a:pt x="50695" y="560915"/>
                </a:lnTo>
                <a:lnTo>
                  <a:pt x="61075" y="660548"/>
                </a:lnTo>
                <a:lnTo>
                  <a:pt x="72230" y="764333"/>
                </a:lnTo>
                <a:lnTo>
                  <a:pt x="84124" y="871497"/>
                </a:lnTo>
                <a:lnTo>
                  <a:pt x="96720" y="981267"/>
                </a:lnTo>
                <a:lnTo>
                  <a:pt x="109983" y="1092868"/>
                </a:lnTo>
                <a:lnTo>
                  <a:pt x="123876" y="1205527"/>
                </a:lnTo>
                <a:lnTo>
                  <a:pt x="138362" y="1318469"/>
                </a:lnTo>
                <a:lnTo>
                  <a:pt x="153406" y="1430922"/>
                </a:lnTo>
                <a:lnTo>
                  <a:pt x="168971" y="1542111"/>
                </a:lnTo>
                <a:lnTo>
                  <a:pt x="185022" y="1651263"/>
                </a:lnTo>
                <a:lnTo>
                  <a:pt x="201521" y="1757603"/>
                </a:lnTo>
                <a:lnTo>
                  <a:pt x="218432" y="1860358"/>
                </a:lnTo>
                <a:lnTo>
                  <a:pt x="235720" y="1958754"/>
                </a:lnTo>
                <a:lnTo>
                  <a:pt x="253347" y="2052018"/>
                </a:lnTo>
                <a:lnTo>
                  <a:pt x="271278" y="2139375"/>
                </a:lnTo>
                <a:lnTo>
                  <a:pt x="289477" y="2220052"/>
                </a:lnTo>
                <a:lnTo>
                  <a:pt x="307907" y="2293274"/>
                </a:lnTo>
                <a:lnTo>
                  <a:pt x="326531" y="2358269"/>
                </a:lnTo>
                <a:lnTo>
                  <a:pt x="345315" y="2414262"/>
                </a:lnTo>
                <a:lnTo>
                  <a:pt x="364220" y="2460480"/>
                </a:lnTo>
                <a:lnTo>
                  <a:pt x="416789" y="2499910"/>
                </a:lnTo>
                <a:lnTo>
                  <a:pt x="463088" y="2510550"/>
                </a:lnTo>
                <a:lnTo>
                  <a:pt x="521453" y="2515747"/>
                </a:lnTo>
                <a:lnTo>
                  <a:pt x="590925" y="2515956"/>
                </a:lnTo>
                <a:lnTo>
                  <a:pt x="670546" y="2511633"/>
                </a:lnTo>
                <a:lnTo>
                  <a:pt x="759357" y="2503232"/>
                </a:lnTo>
                <a:lnTo>
                  <a:pt x="856401" y="2491209"/>
                </a:lnTo>
                <a:lnTo>
                  <a:pt x="960718" y="2476020"/>
                </a:lnTo>
                <a:lnTo>
                  <a:pt x="1071350" y="2458119"/>
                </a:lnTo>
                <a:lnTo>
                  <a:pt x="1307727" y="2416004"/>
                </a:lnTo>
                <a:lnTo>
                  <a:pt x="2068750" y="2271932"/>
                </a:lnTo>
                <a:lnTo>
                  <a:pt x="2193092" y="2250115"/>
                </a:lnTo>
                <a:lnTo>
                  <a:pt x="2355732" y="2223333"/>
                </a:lnTo>
                <a:lnTo>
                  <a:pt x="2426000" y="2205131"/>
                </a:lnTo>
                <a:lnTo>
                  <a:pt x="2470645" y="2177175"/>
                </a:lnTo>
                <a:lnTo>
                  <a:pt x="2470645" y="763752"/>
                </a:lnTo>
                <a:lnTo>
                  <a:pt x="2455757" y="601547"/>
                </a:lnTo>
                <a:lnTo>
                  <a:pt x="2429644" y="322776"/>
                </a:lnTo>
                <a:lnTo>
                  <a:pt x="2400386" y="13101"/>
                </a:lnTo>
                <a:lnTo>
                  <a:pt x="929" y="0"/>
                </a:lnTo>
                <a:close/>
              </a:path>
            </a:pathLst>
          </a:custGeom>
          <a:solidFill>
            <a:srgbClr val="5B54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92643" y="4633290"/>
            <a:ext cx="2466975" cy="2506345"/>
          </a:xfrm>
          <a:custGeom>
            <a:avLst/>
            <a:gdLst/>
            <a:ahLst/>
            <a:cxnLst/>
            <a:rect l="l" t="t" r="r" b="b"/>
            <a:pathLst>
              <a:path w="2466975" h="2506345">
                <a:moveTo>
                  <a:pt x="881" y="0"/>
                </a:moveTo>
                <a:lnTo>
                  <a:pt x="4915" y="57181"/>
                </a:lnTo>
                <a:lnTo>
                  <a:pt x="10925" y="124578"/>
                </a:lnTo>
                <a:lnTo>
                  <a:pt x="19170" y="214211"/>
                </a:lnTo>
                <a:lnTo>
                  <a:pt x="29553" y="323357"/>
                </a:lnTo>
                <a:lnTo>
                  <a:pt x="41977" y="449292"/>
                </a:lnTo>
                <a:lnTo>
                  <a:pt x="56343" y="589291"/>
                </a:lnTo>
                <a:lnTo>
                  <a:pt x="72609" y="741124"/>
                </a:lnTo>
                <a:lnTo>
                  <a:pt x="90513" y="900586"/>
                </a:lnTo>
                <a:lnTo>
                  <a:pt x="110122" y="1066432"/>
                </a:lnTo>
                <a:lnTo>
                  <a:pt x="131285" y="1235447"/>
                </a:lnTo>
                <a:lnTo>
                  <a:pt x="153902" y="1404905"/>
                </a:lnTo>
                <a:lnTo>
                  <a:pt x="177878" y="1572082"/>
                </a:lnTo>
                <a:lnTo>
                  <a:pt x="203114" y="1734255"/>
                </a:lnTo>
                <a:lnTo>
                  <a:pt x="229513" y="1888698"/>
                </a:lnTo>
                <a:lnTo>
                  <a:pt x="256978" y="2032689"/>
                </a:lnTo>
                <a:lnTo>
                  <a:pt x="285410" y="2163501"/>
                </a:lnTo>
                <a:lnTo>
                  <a:pt x="314713" y="2278413"/>
                </a:lnTo>
                <a:lnTo>
                  <a:pt x="344789" y="2374698"/>
                </a:lnTo>
                <a:lnTo>
                  <a:pt x="375541" y="2449634"/>
                </a:lnTo>
                <a:lnTo>
                  <a:pt x="430420" y="2489673"/>
                </a:lnTo>
                <a:lnTo>
                  <a:pt x="477922" y="2500447"/>
                </a:lnTo>
                <a:lnTo>
                  <a:pt x="537453" y="2505690"/>
                </a:lnTo>
                <a:lnTo>
                  <a:pt x="608001" y="2505876"/>
                </a:lnTo>
                <a:lnTo>
                  <a:pt x="688557" y="2501478"/>
                </a:lnTo>
                <a:lnTo>
                  <a:pt x="778109" y="2492971"/>
                </a:lnTo>
                <a:lnTo>
                  <a:pt x="875647" y="2480829"/>
                </a:lnTo>
                <a:lnTo>
                  <a:pt x="980160" y="2465525"/>
                </a:lnTo>
                <a:lnTo>
                  <a:pt x="1090639" y="2447534"/>
                </a:lnTo>
                <a:lnTo>
                  <a:pt x="1325448" y="2405384"/>
                </a:lnTo>
                <a:lnTo>
                  <a:pt x="2067941" y="2263730"/>
                </a:lnTo>
                <a:lnTo>
                  <a:pt x="2186630" y="2242880"/>
                </a:lnTo>
                <a:lnTo>
                  <a:pt x="2344408" y="2217015"/>
                </a:lnTo>
                <a:lnTo>
                  <a:pt x="2383160" y="2209006"/>
                </a:lnTo>
                <a:lnTo>
                  <a:pt x="2447524" y="2183526"/>
                </a:lnTo>
                <a:lnTo>
                  <a:pt x="2466555" y="2168167"/>
                </a:lnTo>
                <a:lnTo>
                  <a:pt x="2466510" y="740630"/>
                </a:lnTo>
                <a:lnTo>
                  <a:pt x="2453464" y="599791"/>
                </a:lnTo>
                <a:lnTo>
                  <a:pt x="2427193" y="322098"/>
                </a:lnTo>
                <a:lnTo>
                  <a:pt x="2397750" y="13622"/>
                </a:lnTo>
                <a:lnTo>
                  <a:pt x="881" y="0"/>
                </a:lnTo>
                <a:close/>
              </a:path>
            </a:pathLst>
          </a:custGeom>
          <a:solidFill>
            <a:srgbClr val="544D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38584" y="4371136"/>
            <a:ext cx="2915128" cy="29245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20683" y="1409231"/>
            <a:ext cx="2863850" cy="2924810"/>
          </a:xfrm>
          <a:custGeom>
            <a:avLst/>
            <a:gdLst/>
            <a:ahLst/>
            <a:cxnLst/>
            <a:rect l="l" t="t" r="r" b="b"/>
            <a:pathLst>
              <a:path w="2863850" h="2924810">
                <a:moveTo>
                  <a:pt x="2634217" y="0"/>
                </a:moveTo>
                <a:lnTo>
                  <a:pt x="39950" y="230720"/>
                </a:lnTo>
                <a:lnTo>
                  <a:pt x="33902" y="301000"/>
                </a:lnTo>
                <a:lnTo>
                  <a:pt x="27673" y="383401"/>
                </a:lnTo>
                <a:lnTo>
                  <a:pt x="20493" y="492467"/>
                </a:lnTo>
                <a:lnTo>
                  <a:pt x="13247" y="624564"/>
                </a:lnTo>
                <a:lnTo>
                  <a:pt x="6824" y="776061"/>
                </a:lnTo>
                <a:lnTo>
                  <a:pt x="2113" y="943325"/>
                </a:lnTo>
                <a:lnTo>
                  <a:pt x="0" y="1122724"/>
                </a:lnTo>
                <a:lnTo>
                  <a:pt x="1373" y="1310625"/>
                </a:lnTo>
                <a:lnTo>
                  <a:pt x="7120" y="1503397"/>
                </a:lnTo>
                <a:lnTo>
                  <a:pt x="18130" y="1697406"/>
                </a:lnTo>
                <a:lnTo>
                  <a:pt x="35289" y="1889020"/>
                </a:lnTo>
                <a:lnTo>
                  <a:pt x="59486" y="2074608"/>
                </a:lnTo>
                <a:lnTo>
                  <a:pt x="91608" y="2250536"/>
                </a:lnTo>
                <a:lnTo>
                  <a:pt x="132544" y="2413172"/>
                </a:lnTo>
                <a:lnTo>
                  <a:pt x="183180" y="2558884"/>
                </a:lnTo>
                <a:lnTo>
                  <a:pt x="244405" y="2684039"/>
                </a:lnTo>
                <a:lnTo>
                  <a:pt x="317106" y="2785005"/>
                </a:lnTo>
                <a:lnTo>
                  <a:pt x="402172" y="2858150"/>
                </a:lnTo>
                <a:lnTo>
                  <a:pt x="500490" y="2899841"/>
                </a:lnTo>
                <a:lnTo>
                  <a:pt x="562633" y="2911935"/>
                </a:lnTo>
                <a:lnTo>
                  <a:pt x="628188" y="2919920"/>
                </a:lnTo>
                <a:lnTo>
                  <a:pt x="697568" y="2924071"/>
                </a:lnTo>
                <a:lnTo>
                  <a:pt x="771187" y="2924661"/>
                </a:lnTo>
                <a:lnTo>
                  <a:pt x="849460" y="2921963"/>
                </a:lnTo>
                <a:lnTo>
                  <a:pt x="932800" y="2916249"/>
                </a:lnTo>
                <a:lnTo>
                  <a:pt x="1021621" y="2907793"/>
                </a:lnTo>
                <a:lnTo>
                  <a:pt x="1116337" y="2896867"/>
                </a:lnTo>
                <a:lnTo>
                  <a:pt x="1325109" y="2868701"/>
                </a:lnTo>
                <a:lnTo>
                  <a:pt x="1979173" y="2774186"/>
                </a:lnTo>
                <a:lnTo>
                  <a:pt x="2302344" y="2732475"/>
                </a:lnTo>
                <a:lnTo>
                  <a:pt x="2665650" y="2691808"/>
                </a:lnTo>
                <a:lnTo>
                  <a:pt x="2863388" y="2672549"/>
                </a:lnTo>
                <a:lnTo>
                  <a:pt x="2634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35084" y="1406829"/>
            <a:ext cx="2841625" cy="2921635"/>
          </a:xfrm>
          <a:custGeom>
            <a:avLst/>
            <a:gdLst/>
            <a:ahLst/>
            <a:cxnLst/>
            <a:rect l="l" t="t" r="r" b="b"/>
            <a:pathLst>
              <a:path w="2841625" h="2921635">
                <a:moveTo>
                  <a:pt x="2618664" y="0"/>
                </a:moveTo>
                <a:lnTo>
                  <a:pt x="34163" y="235795"/>
                </a:lnTo>
                <a:lnTo>
                  <a:pt x="28639" y="305523"/>
                </a:lnTo>
                <a:lnTo>
                  <a:pt x="23005" y="387281"/>
                </a:lnTo>
                <a:lnTo>
                  <a:pt x="16585" y="495500"/>
                </a:lnTo>
                <a:lnTo>
                  <a:pt x="10228" y="626579"/>
                </a:lnTo>
                <a:lnTo>
                  <a:pt x="4779" y="776916"/>
                </a:lnTo>
                <a:lnTo>
                  <a:pt x="1088" y="942912"/>
                </a:lnTo>
                <a:lnTo>
                  <a:pt x="0" y="1120963"/>
                </a:lnTo>
                <a:lnTo>
                  <a:pt x="2362" y="1307470"/>
                </a:lnTo>
                <a:lnTo>
                  <a:pt x="9023" y="1498831"/>
                </a:lnTo>
                <a:lnTo>
                  <a:pt x="20830" y="1691444"/>
                </a:lnTo>
                <a:lnTo>
                  <a:pt x="38629" y="1881710"/>
                </a:lnTo>
                <a:lnTo>
                  <a:pt x="63268" y="2066025"/>
                </a:lnTo>
                <a:lnTo>
                  <a:pt x="95594" y="2240790"/>
                </a:lnTo>
                <a:lnTo>
                  <a:pt x="136454" y="2402403"/>
                </a:lnTo>
                <a:lnTo>
                  <a:pt x="186696" y="2547263"/>
                </a:lnTo>
                <a:lnTo>
                  <a:pt x="247167" y="2671769"/>
                </a:lnTo>
                <a:lnTo>
                  <a:pt x="318714" y="2772319"/>
                </a:lnTo>
                <a:lnTo>
                  <a:pt x="402184" y="2845313"/>
                </a:lnTo>
                <a:lnTo>
                  <a:pt x="498424" y="2887149"/>
                </a:lnTo>
                <a:lnTo>
                  <a:pt x="559013" y="2899912"/>
                </a:lnTo>
                <a:lnTo>
                  <a:pt x="623484" y="2909649"/>
                </a:lnTo>
                <a:lnTo>
                  <a:pt x="692180" y="2916443"/>
                </a:lnTo>
                <a:lnTo>
                  <a:pt x="765448" y="2920375"/>
                </a:lnTo>
                <a:lnTo>
                  <a:pt x="843632" y="2921527"/>
                </a:lnTo>
                <a:lnTo>
                  <a:pt x="927078" y="2919982"/>
                </a:lnTo>
                <a:lnTo>
                  <a:pt x="1016129" y="2915820"/>
                </a:lnTo>
                <a:lnTo>
                  <a:pt x="1111131" y="2909124"/>
                </a:lnTo>
                <a:lnTo>
                  <a:pt x="1212430" y="2899976"/>
                </a:lnTo>
                <a:lnTo>
                  <a:pt x="1320370" y="2888457"/>
                </a:lnTo>
                <a:lnTo>
                  <a:pt x="1435296" y="2874649"/>
                </a:lnTo>
                <a:lnTo>
                  <a:pt x="1687486" y="2840496"/>
                </a:lnTo>
                <a:lnTo>
                  <a:pt x="2840927" y="2660898"/>
                </a:lnTo>
                <a:lnTo>
                  <a:pt x="2841445" y="2660717"/>
                </a:lnTo>
                <a:lnTo>
                  <a:pt x="2841445" y="2567854"/>
                </a:lnTo>
                <a:lnTo>
                  <a:pt x="2835699" y="2489183"/>
                </a:lnTo>
                <a:lnTo>
                  <a:pt x="2829952" y="2416962"/>
                </a:lnTo>
                <a:lnTo>
                  <a:pt x="2822516" y="2326809"/>
                </a:lnTo>
                <a:lnTo>
                  <a:pt x="2813227" y="2216729"/>
                </a:lnTo>
                <a:lnTo>
                  <a:pt x="2801916" y="2084726"/>
                </a:lnTo>
                <a:lnTo>
                  <a:pt x="2788417" y="1928804"/>
                </a:lnTo>
                <a:lnTo>
                  <a:pt x="2772563" y="1746968"/>
                </a:lnTo>
                <a:lnTo>
                  <a:pt x="2754189" y="1537222"/>
                </a:lnTo>
                <a:lnTo>
                  <a:pt x="2733127" y="1297571"/>
                </a:lnTo>
                <a:lnTo>
                  <a:pt x="2709210" y="1026018"/>
                </a:lnTo>
                <a:lnTo>
                  <a:pt x="2682271" y="720568"/>
                </a:lnTo>
                <a:lnTo>
                  <a:pt x="2618664" y="0"/>
                </a:lnTo>
                <a:close/>
              </a:path>
            </a:pathLst>
          </a:custGeom>
          <a:solidFill>
            <a:srgbClr val="F8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49454" y="1404343"/>
            <a:ext cx="2820670" cy="2909570"/>
          </a:xfrm>
          <a:custGeom>
            <a:avLst/>
            <a:gdLst/>
            <a:ahLst/>
            <a:cxnLst/>
            <a:rect l="l" t="t" r="r" b="b"/>
            <a:pathLst>
              <a:path w="2820670" h="2909570">
                <a:moveTo>
                  <a:pt x="2603147" y="0"/>
                </a:moveTo>
                <a:lnTo>
                  <a:pt x="28374" y="240969"/>
                </a:lnTo>
                <a:lnTo>
                  <a:pt x="23374" y="310141"/>
                </a:lnTo>
                <a:lnTo>
                  <a:pt x="18334" y="391251"/>
                </a:lnTo>
                <a:lnTo>
                  <a:pt x="12676" y="498618"/>
                </a:lnTo>
                <a:lnTo>
                  <a:pt x="7206" y="628671"/>
                </a:lnTo>
                <a:lnTo>
                  <a:pt x="2733" y="777841"/>
                </a:lnTo>
                <a:lnTo>
                  <a:pt x="62" y="942559"/>
                </a:lnTo>
                <a:lnTo>
                  <a:pt x="0" y="1119253"/>
                </a:lnTo>
                <a:lnTo>
                  <a:pt x="3353" y="1304356"/>
                </a:lnTo>
                <a:lnTo>
                  <a:pt x="10929" y="1494296"/>
                </a:lnTo>
                <a:lnTo>
                  <a:pt x="23534" y="1685504"/>
                </a:lnTo>
                <a:lnTo>
                  <a:pt x="41975" y="1874410"/>
                </a:lnTo>
                <a:lnTo>
                  <a:pt x="67058" y="2057446"/>
                </a:lnTo>
                <a:lnTo>
                  <a:pt x="99591" y="2231039"/>
                </a:lnTo>
                <a:lnTo>
                  <a:pt x="140379" y="2391622"/>
                </a:lnTo>
                <a:lnTo>
                  <a:pt x="190230" y="2535624"/>
                </a:lnTo>
                <a:lnTo>
                  <a:pt x="249950" y="2659475"/>
                </a:lnTo>
                <a:lnTo>
                  <a:pt x="320347" y="2759606"/>
                </a:lnTo>
                <a:lnTo>
                  <a:pt x="402226" y="2832447"/>
                </a:lnTo>
                <a:lnTo>
                  <a:pt x="496394" y="2874429"/>
                </a:lnTo>
                <a:lnTo>
                  <a:pt x="555354" y="2887243"/>
                </a:lnTo>
                <a:lnTo>
                  <a:pt x="618530" y="2897027"/>
                </a:lnTo>
                <a:lnTo>
                  <a:pt x="686222" y="2903862"/>
                </a:lnTo>
                <a:lnTo>
                  <a:pt x="758730" y="2907832"/>
                </a:lnTo>
                <a:lnTo>
                  <a:pt x="836353" y="2909019"/>
                </a:lnTo>
                <a:lnTo>
                  <a:pt x="919391" y="2907507"/>
                </a:lnTo>
                <a:lnTo>
                  <a:pt x="1008146" y="2903378"/>
                </a:lnTo>
                <a:lnTo>
                  <a:pt x="1102915" y="2896715"/>
                </a:lnTo>
                <a:lnTo>
                  <a:pt x="1204000" y="2887601"/>
                </a:lnTo>
                <a:lnTo>
                  <a:pt x="1311699" y="2876119"/>
                </a:lnTo>
                <a:lnTo>
                  <a:pt x="1426314" y="2862352"/>
                </a:lnTo>
                <a:lnTo>
                  <a:pt x="1677488" y="2828294"/>
                </a:lnTo>
                <a:lnTo>
                  <a:pt x="2818500" y="2649296"/>
                </a:lnTo>
                <a:lnTo>
                  <a:pt x="2820305" y="2648835"/>
                </a:lnTo>
                <a:lnTo>
                  <a:pt x="2820305" y="2444422"/>
                </a:lnTo>
                <a:lnTo>
                  <a:pt x="2817406" y="2404908"/>
                </a:lnTo>
                <a:lnTo>
                  <a:pt x="2810298" y="2315133"/>
                </a:lnTo>
                <a:lnTo>
                  <a:pt x="2801200" y="2205549"/>
                </a:lnTo>
                <a:lnTo>
                  <a:pt x="2789952" y="2074167"/>
                </a:lnTo>
                <a:lnTo>
                  <a:pt x="2776391" y="1919002"/>
                </a:lnTo>
                <a:lnTo>
                  <a:pt x="2760356" y="1738067"/>
                </a:lnTo>
                <a:lnTo>
                  <a:pt x="2741685" y="1529374"/>
                </a:lnTo>
                <a:lnTo>
                  <a:pt x="2720218" y="1290936"/>
                </a:lnTo>
                <a:lnTo>
                  <a:pt x="2695792" y="1020766"/>
                </a:lnTo>
                <a:lnTo>
                  <a:pt x="2668245" y="716879"/>
                </a:lnTo>
                <a:lnTo>
                  <a:pt x="2603147" y="0"/>
                </a:lnTo>
                <a:close/>
              </a:path>
            </a:pathLst>
          </a:custGeom>
          <a:solidFill>
            <a:srgbClr val="F0F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62898" y="1401914"/>
            <a:ext cx="2800985" cy="2896870"/>
          </a:xfrm>
          <a:custGeom>
            <a:avLst/>
            <a:gdLst/>
            <a:ahLst/>
            <a:cxnLst/>
            <a:rect l="l" t="t" r="r" b="b"/>
            <a:pathLst>
              <a:path w="2800984" h="2896870">
                <a:moveTo>
                  <a:pt x="2588556" y="0"/>
                </a:moveTo>
                <a:lnTo>
                  <a:pt x="23563" y="246087"/>
                </a:lnTo>
                <a:lnTo>
                  <a:pt x="19085" y="314701"/>
                </a:lnTo>
                <a:lnTo>
                  <a:pt x="14637" y="395161"/>
                </a:lnTo>
                <a:lnTo>
                  <a:pt x="9739" y="501672"/>
                </a:lnTo>
                <a:lnTo>
                  <a:pt x="5155" y="630696"/>
                </a:lnTo>
                <a:lnTo>
                  <a:pt x="1653" y="778696"/>
                </a:lnTo>
                <a:lnTo>
                  <a:pt x="0" y="942132"/>
                </a:lnTo>
                <a:lnTo>
                  <a:pt x="960" y="1117468"/>
                </a:lnTo>
                <a:lnTo>
                  <a:pt x="5300" y="1301164"/>
                </a:lnTo>
                <a:lnTo>
                  <a:pt x="13787" y="1489683"/>
                </a:lnTo>
                <a:lnTo>
                  <a:pt x="27187" y="1679486"/>
                </a:lnTo>
                <a:lnTo>
                  <a:pt x="46265" y="1867036"/>
                </a:lnTo>
                <a:lnTo>
                  <a:pt x="71790" y="2048795"/>
                </a:lnTo>
                <a:lnTo>
                  <a:pt x="104525" y="2221223"/>
                </a:lnTo>
                <a:lnTo>
                  <a:pt x="145239" y="2380785"/>
                </a:lnTo>
                <a:lnTo>
                  <a:pt x="194696" y="2523940"/>
                </a:lnTo>
                <a:lnTo>
                  <a:pt x="253664" y="2647151"/>
                </a:lnTo>
                <a:lnTo>
                  <a:pt x="322908" y="2746881"/>
                </a:lnTo>
                <a:lnTo>
                  <a:pt x="403195" y="2819590"/>
                </a:lnTo>
                <a:lnTo>
                  <a:pt x="495292" y="2861741"/>
                </a:lnTo>
                <a:lnTo>
                  <a:pt x="552621" y="2874610"/>
                </a:lnTo>
                <a:lnTo>
                  <a:pt x="614497" y="2884431"/>
                </a:lnTo>
                <a:lnTo>
                  <a:pt x="681177" y="2891291"/>
                </a:lnTo>
                <a:lnTo>
                  <a:pt x="752916" y="2895274"/>
                </a:lnTo>
                <a:lnTo>
                  <a:pt x="830168" y="2896463"/>
                </a:lnTo>
                <a:lnTo>
                  <a:pt x="912589" y="2894954"/>
                </a:lnTo>
                <a:lnTo>
                  <a:pt x="1001035" y="2890823"/>
                </a:lnTo>
                <a:lnTo>
                  <a:pt x="1095560" y="2884157"/>
                </a:lnTo>
                <a:lnTo>
                  <a:pt x="1196420" y="2875043"/>
                </a:lnTo>
                <a:lnTo>
                  <a:pt x="1303870" y="2863567"/>
                </a:lnTo>
                <a:lnTo>
                  <a:pt x="1418166" y="2849813"/>
                </a:lnTo>
                <a:lnTo>
                  <a:pt x="1668316" y="2815818"/>
                </a:lnTo>
                <a:lnTo>
                  <a:pt x="2797001" y="2637688"/>
                </a:lnTo>
                <a:lnTo>
                  <a:pt x="2800842" y="2636824"/>
                </a:lnTo>
                <a:lnTo>
                  <a:pt x="2800842" y="2327757"/>
                </a:lnTo>
                <a:lnTo>
                  <a:pt x="2790092" y="2194345"/>
                </a:lnTo>
                <a:lnTo>
                  <a:pt x="2778906" y="2063586"/>
                </a:lnTo>
                <a:lnTo>
                  <a:pt x="2765284" y="1909178"/>
                </a:lnTo>
                <a:lnTo>
                  <a:pt x="2749068" y="1729144"/>
                </a:lnTo>
                <a:lnTo>
                  <a:pt x="2730102" y="1521506"/>
                </a:lnTo>
                <a:lnTo>
                  <a:pt x="2708230" y="1284284"/>
                </a:lnTo>
                <a:lnTo>
                  <a:pt x="2683296" y="1015500"/>
                </a:lnTo>
                <a:lnTo>
                  <a:pt x="2655143" y="713177"/>
                </a:lnTo>
                <a:lnTo>
                  <a:pt x="2588556" y="0"/>
                </a:lnTo>
                <a:close/>
              </a:path>
            </a:pathLst>
          </a:custGeom>
          <a:solidFill>
            <a:srgbClr val="E9E8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976270" y="1399501"/>
            <a:ext cx="2782570" cy="2884170"/>
          </a:xfrm>
          <a:custGeom>
            <a:avLst/>
            <a:gdLst/>
            <a:ahLst/>
            <a:cxnLst/>
            <a:rect l="l" t="t" r="r" b="b"/>
            <a:pathLst>
              <a:path w="2782570" h="2884170">
                <a:moveTo>
                  <a:pt x="2574040" y="0"/>
                </a:moveTo>
                <a:lnTo>
                  <a:pt x="18810" y="251146"/>
                </a:lnTo>
                <a:lnTo>
                  <a:pt x="14855" y="319204"/>
                </a:lnTo>
                <a:lnTo>
                  <a:pt x="11000" y="399016"/>
                </a:lnTo>
                <a:lnTo>
                  <a:pt x="6862" y="504675"/>
                </a:lnTo>
                <a:lnTo>
                  <a:pt x="3165" y="632674"/>
                </a:lnTo>
                <a:lnTo>
                  <a:pt x="635" y="779507"/>
                </a:lnTo>
                <a:lnTo>
                  <a:pt x="0" y="941667"/>
                </a:lnTo>
                <a:lnTo>
                  <a:pt x="1983" y="1115647"/>
                </a:lnTo>
                <a:lnTo>
                  <a:pt x="7311" y="1297941"/>
                </a:lnTo>
                <a:lnTo>
                  <a:pt x="16710" y="1485041"/>
                </a:lnTo>
                <a:lnTo>
                  <a:pt x="30905" y="1673443"/>
                </a:lnTo>
                <a:lnTo>
                  <a:pt x="50623" y="1859638"/>
                </a:lnTo>
                <a:lnTo>
                  <a:pt x="76589" y="2040120"/>
                </a:lnTo>
                <a:lnTo>
                  <a:pt x="109528" y="2211383"/>
                </a:lnTo>
                <a:lnTo>
                  <a:pt x="150168" y="2369920"/>
                </a:lnTo>
                <a:lnTo>
                  <a:pt x="199232" y="2512224"/>
                </a:lnTo>
                <a:lnTo>
                  <a:pt x="257448" y="2634789"/>
                </a:lnTo>
                <a:lnTo>
                  <a:pt x="325541" y="2734108"/>
                </a:lnTo>
                <a:lnTo>
                  <a:pt x="404236" y="2806674"/>
                </a:lnTo>
                <a:lnTo>
                  <a:pt x="494260" y="2848982"/>
                </a:lnTo>
                <a:lnTo>
                  <a:pt x="549966" y="2861888"/>
                </a:lnTo>
                <a:lnTo>
                  <a:pt x="610552" y="2871738"/>
                </a:lnTo>
                <a:lnTo>
                  <a:pt x="676229" y="2878621"/>
                </a:lnTo>
                <a:lnTo>
                  <a:pt x="747206" y="2882622"/>
                </a:lnTo>
                <a:lnTo>
                  <a:pt x="823695" y="2883830"/>
                </a:lnTo>
                <a:lnTo>
                  <a:pt x="905906" y="2882332"/>
                </a:lnTo>
                <a:lnTo>
                  <a:pt x="994050" y="2878214"/>
                </a:lnTo>
                <a:lnTo>
                  <a:pt x="1088336" y="2871565"/>
                </a:lnTo>
                <a:lnTo>
                  <a:pt x="1188976" y="2862471"/>
                </a:lnTo>
                <a:lnTo>
                  <a:pt x="1296179" y="2851020"/>
                </a:lnTo>
                <a:lnTo>
                  <a:pt x="1410157" y="2837299"/>
                </a:lnTo>
                <a:lnTo>
                  <a:pt x="1659278" y="2803396"/>
                </a:lnTo>
                <a:lnTo>
                  <a:pt x="2775536" y="2626059"/>
                </a:lnTo>
                <a:lnTo>
                  <a:pt x="2782111" y="2624669"/>
                </a:lnTo>
                <a:lnTo>
                  <a:pt x="2782111" y="2220590"/>
                </a:lnTo>
                <a:lnTo>
                  <a:pt x="2767975" y="2052909"/>
                </a:lnTo>
                <a:lnTo>
                  <a:pt x="2754289" y="1899263"/>
                </a:lnTo>
                <a:lnTo>
                  <a:pt x="2737890" y="1720136"/>
                </a:lnTo>
                <a:lnTo>
                  <a:pt x="2718625" y="1513559"/>
                </a:lnTo>
                <a:lnTo>
                  <a:pt x="2696344" y="1277561"/>
                </a:lnTo>
                <a:lnTo>
                  <a:pt x="2670896" y="1010174"/>
                </a:lnTo>
                <a:lnTo>
                  <a:pt x="2642130" y="709427"/>
                </a:lnTo>
                <a:lnTo>
                  <a:pt x="2609894" y="373352"/>
                </a:lnTo>
                <a:lnTo>
                  <a:pt x="2574040" y="0"/>
                </a:lnTo>
                <a:close/>
              </a:path>
            </a:pathLst>
          </a:custGeom>
          <a:solidFill>
            <a:srgbClr val="E1E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89271" y="1397074"/>
            <a:ext cx="2764790" cy="2871470"/>
          </a:xfrm>
          <a:custGeom>
            <a:avLst/>
            <a:gdLst/>
            <a:ahLst/>
            <a:cxnLst/>
            <a:rect l="l" t="t" r="r" b="b"/>
            <a:pathLst>
              <a:path w="2764790" h="2871470">
                <a:moveTo>
                  <a:pt x="2559891" y="0"/>
                </a:moveTo>
                <a:lnTo>
                  <a:pt x="14442" y="256286"/>
                </a:lnTo>
                <a:lnTo>
                  <a:pt x="11010" y="323783"/>
                </a:lnTo>
                <a:lnTo>
                  <a:pt x="7748" y="402942"/>
                </a:lnTo>
                <a:lnTo>
                  <a:pt x="4368" y="507742"/>
                </a:lnTo>
                <a:lnTo>
                  <a:pt x="1557" y="634708"/>
                </a:lnTo>
                <a:lnTo>
                  <a:pt x="0" y="780365"/>
                </a:lnTo>
                <a:lnTo>
                  <a:pt x="381" y="941239"/>
                </a:lnTo>
                <a:lnTo>
                  <a:pt x="3386" y="1113854"/>
                </a:lnTo>
                <a:lnTo>
                  <a:pt x="9701" y="1294736"/>
                </a:lnTo>
                <a:lnTo>
                  <a:pt x="20011" y="1480410"/>
                </a:lnTo>
                <a:lnTo>
                  <a:pt x="35002" y="1667401"/>
                </a:lnTo>
                <a:lnTo>
                  <a:pt x="55357" y="1852235"/>
                </a:lnTo>
                <a:lnTo>
                  <a:pt x="81764" y="2031437"/>
                </a:lnTo>
                <a:lnTo>
                  <a:pt x="114907" y="2201532"/>
                </a:lnTo>
                <a:lnTo>
                  <a:pt x="155471" y="2359045"/>
                </a:lnTo>
                <a:lnTo>
                  <a:pt x="204142" y="2500501"/>
                </a:lnTo>
                <a:lnTo>
                  <a:pt x="261605" y="2622426"/>
                </a:lnTo>
                <a:lnTo>
                  <a:pt x="328546" y="2721345"/>
                </a:lnTo>
                <a:lnTo>
                  <a:pt x="405649" y="2793783"/>
                </a:lnTo>
                <a:lnTo>
                  <a:pt x="493601" y="2836265"/>
                </a:lnTo>
                <a:lnTo>
                  <a:pt x="547670" y="2849208"/>
                </a:lnTo>
                <a:lnTo>
                  <a:pt x="606953" y="2859083"/>
                </a:lnTo>
                <a:lnTo>
                  <a:pt x="671617" y="2865981"/>
                </a:lnTo>
                <a:lnTo>
                  <a:pt x="741826" y="2869990"/>
                </a:lnTo>
                <a:lnTo>
                  <a:pt x="817747" y="2871201"/>
                </a:lnTo>
                <a:lnTo>
                  <a:pt x="899544" y="2869702"/>
                </a:lnTo>
                <a:lnTo>
                  <a:pt x="987384" y="2865585"/>
                </a:lnTo>
                <a:lnTo>
                  <a:pt x="1081432" y="2858937"/>
                </a:lnTo>
                <a:lnTo>
                  <a:pt x="1181853" y="2849850"/>
                </a:lnTo>
                <a:lnTo>
                  <a:pt x="1288813" y="2838411"/>
                </a:lnTo>
                <a:lnTo>
                  <a:pt x="1402477" y="2824712"/>
                </a:lnTo>
                <a:lnTo>
                  <a:pt x="1650583" y="2790890"/>
                </a:lnTo>
                <a:lnTo>
                  <a:pt x="2754480" y="2614472"/>
                </a:lnTo>
                <a:lnTo>
                  <a:pt x="2764219" y="2612272"/>
                </a:lnTo>
                <a:lnTo>
                  <a:pt x="2764219" y="2122030"/>
                </a:lnTo>
                <a:lnTo>
                  <a:pt x="2757410" y="2042303"/>
                </a:lnTo>
                <a:lnTo>
                  <a:pt x="2743660" y="1889417"/>
                </a:lnTo>
                <a:lnTo>
                  <a:pt x="2727077" y="1711195"/>
                </a:lnTo>
                <a:lnTo>
                  <a:pt x="2707514" y="1505677"/>
                </a:lnTo>
                <a:lnTo>
                  <a:pt x="2684824" y="1270900"/>
                </a:lnTo>
                <a:lnTo>
                  <a:pt x="2658863" y="1004905"/>
                </a:lnTo>
                <a:lnTo>
                  <a:pt x="2629485" y="705730"/>
                </a:lnTo>
                <a:lnTo>
                  <a:pt x="2596543" y="371416"/>
                </a:lnTo>
                <a:lnTo>
                  <a:pt x="2559891" y="0"/>
                </a:lnTo>
                <a:close/>
              </a:path>
            </a:pathLst>
          </a:custGeom>
          <a:solidFill>
            <a:srgbClr val="DAD9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001619" y="1394612"/>
            <a:ext cx="2747645" cy="2858770"/>
          </a:xfrm>
          <a:custGeom>
            <a:avLst/>
            <a:gdLst/>
            <a:ahLst/>
            <a:cxnLst/>
            <a:rect l="l" t="t" r="r" b="b"/>
            <a:pathLst>
              <a:path w="2747645" h="2858770">
                <a:moveTo>
                  <a:pt x="2546351" y="0"/>
                </a:moveTo>
                <a:lnTo>
                  <a:pt x="2546161" y="0"/>
                </a:lnTo>
                <a:lnTo>
                  <a:pt x="10718" y="261384"/>
                </a:lnTo>
                <a:lnTo>
                  <a:pt x="7807" y="328322"/>
                </a:lnTo>
                <a:lnTo>
                  <a:pt x="5136" y="406829"/>
                </a:lnTo>
                <a:lnTo>
                  <a:pt x="2514" y="510772"/>
                </a:lnTo>
                <a:lnTo>
                  <a:pt x="587" y="636707"/>
                </a:lnTo>
                <a:lnTo>
                  <a:pt x="0" y="781192"/>
                </a:lnTo>
                <a:lnTo>
                  <a:pt x="1396" y="940783"/>
                </a:lnTo>
                <a:lnTo>
                  <a:pt x="5422" y="1112037"/>
                </a:lnTo>
                <a:lnTo>
                  <a:pt x="12722" y="1291512"/>
                </a:lnTo>
                <a:lnTo>
                  <a:pt x="23942" y="1475765"/>
                </a:lnTo>
                <a:lnTo>
                  <a:pt x="39725" y="1661352"/>
                </a:lnTo>
                <a:lnTo>
                  <a:pt x="60718" y="1844831"/>
                </a:lnTo>
                <a:lnTo>
                  <a:pt x="87565" y="2022758"/>
                </a:lnTo>
                <a:lnTo>
                  <a:pt x="120911" y="2191692"/>
                </a:lnTo>
                <a:lnTo>
                  <a:pt x="161401" y="2348188"/>
                </a:lnTo>
                <a:lnTo>
                  <a:pt x="209680" y="2488804"/>
                </a:lnTo>
                <a:lnTo>
                  <a:pt x="266393" y="2610097"/>
                </a:lnTo>
                <a:lnTo>
                  <a:pt x="332185" y="2708624"/>
                </a:lnTo>
                <a:lnTo>
                  <a:pt x="407700" y="2780943"/>
                </a:lnTo>
                <a:lnTo>
                  <a:pt x="493585" y="2823609"/>
                </a:lnTo>
                <a:lnTo>
                  <a:pt x="546025" y="2836574"/>
                </a:lnTo>
                <a:lnTo>
                  <a:pt x="604012" y="2846464"/>
                </a:lnTo>
                <a:lnTo>
                  <a:pt x="667666" y="2853370"/>
                </a:lnTo>
                <a:lnTo>
                  <a:pt x="737109" y="2857384"/>
                </a:lnTo>
                <a:lnTo>
                  <a:pt x="812462" y="2858597"/>
                </a:lnTo>
                <a:lnTo>
                  <a:pt x="893844" y="2857100"/>
                </a:lnTo>
                <a:lnTo>
                  <a:pt x="981378" y="2852985"/>
                </a:lnTo>
                <a:lnTo>
                  <a:pt x="1075183" y="2846343"/>
                </a:lnTo>
                <a:lnTo>
                  <a:pt x="1175382" y="2837267"/>
                </a:lnTo>
                <a:lnTo>
                  <a:pt x="1282094" y="2825846"/>
                </a:lnTo>
                <a:lnTo>
                  <a:pt x="1395441" y="2812173"/>
                </a:lnTo>
                <a:lnTo>
                  <a:pt x="1642522" y="2778436"/>
                </a:lnTo>
                <a:lnTo>
                  <a:pt x="2734068" y="2602845"/>
                </a:lnTo>
                <a:lnTo>
                  <a:pt x="2747516" y="2599573"/>
                </a:lnTo>
                <a:lnTo>
                  <a:pt x="2747424" y="2031592"/>
                </a:lnTo>
                <a:lnTo>
                  <a:pt x="2733612" y="1879470"/>
                </a:lnTo>
                <a:lnTo>
                  <a:pt x="2716846" y="1702157"/>
                </a:lnTo>
                <a:lnTo>
                  <a:pt x="2696986" y="1497703"/>
                </a:lnTo>
                <a:lnTo>
                  <a:pt x="2673892" y="1264155"/>
                </a:lnTo>
                <a:lnTo>
                  <a:pt x="2647421" y="999561"/>
                </a:lnTo>
                <a:lnTo>
                  <a:pt x="2617435" y="701969"/>
                </a:lnTo>
                <a:lnTo>
                  <a:pt x="2583791" y="369426"/>
                </a:lnTo>
                <a:lnTo>
                  <a:pt x="2546351" y="0"/>
                </a:lnTo>
                <a:close/>
              </a:path>
            </a:pathLst>
          </a:custGeom>
          <a:solidFill>
            <a:srgbClr val="D2D1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013539" y="1392174"/>
            <a:ext cx="2731770" cy="2846070"/>
          </a:xfrm>
          <a:custGeom>
            <a:avLst/>
            <a:gdLst/>
            <a:ahLst/>
            <a:cxnLst/>
            <a:rect l="l" t="t" r="r" b="b"/>
            <a:pathLst>
              <a:path w="2731770" h="2846070">
                <a:moveTo>
                  <a:pt x="2533330" y="0"/>
                </a:moveTo>
                <a:lnTo>
                  <a:pt x="7375" y="266513"/>
                </a:lnTo>
                <a:lnTo>
                  <a:pt x="4986" y="332886"/>
                </a:lnTo>
                <a:lnTo>
                  <a:pt x="2906" y="410736"/>
                </a:lnTo>
                <a:lnTo>
                  <a:pt x="1042" y="513814"/>
                </a:lnTo>
                <a:lnTo>
                  <a:pt x="0" y="638710"/>
                </a:lnTo>
                <a:lnTo>
                  <a:pt x="382" y="782012"/>
                </a:lnTo>
                <a:lnTo>
                  <a:pt x="2794" y="940310"/>
                </a:lnTo>
                <a:lnTo>
                  <a:pt x="7841" y="1110193"/>
                </a:lnTo>
                <a:lnTo>
                  <a:pt x="16126" y="1288249"/>
                </a:lnTo>
                <a:lnTo>
                  <a:pt x="28256" y="1471070"/>
                </a:lnTo>
                <a:lnTo>
                  <a:pt x="44833" y="1655242"/>
                </a:lnTo>
                <a:lnTo>
                  <a:pt x="66464" y="1837357"/>
                </a:lnTo>
                <a:lnTo>
                  <a:pt x="93752" y="2014002"/>
                </a:lnTo>
                <a:lnTo>
                  <a:pt x="127302" y="2181768"/>
                </a:lnTo>
                <a:lnTo>
                  <a:pt x="167718" y="2337243"/>
                </a:lnTo>
                <a:lnTo>
                  <a:pt x="215606" y="2477017"/>
                </a:lnTo>
                <a:lnTo>
                  <a:pt x="271570" y="2597678"/>
                </a:lnTo>
                <a:lnTo>
                  <a:pt x="336215" y="2695817"/>
                </a:lnTo>
                <a:lnTo>
                  <a:pt x="410144" y="2768021"/>
                </a:lnTo>
                <a:lnTo>
                  <a:pt x="493963" y="2810882"/>
                </a:lnTo>
                <a:lnTo>
                  <a:pt x="544778" y="2823873"/>
                </a:lnTo>
                <a:lnTo>
                  <a:pt x="601473" y="2833784"/>
                </a:lnTo>
                <a:lnTo>
                  <a:pt x="664123" y="2840708"/>
                </a:lnTo>
                <a:lnTo>
                  <a:pt x="732804" y="2844738"/>
                </a:lnTo>
                <a:lnTo>
                  <a:pt x="807593" y="2845966"/>
                </a:lnTo>
                <a:lnTo>
                  <a:pt x="888565" y="2844486"/>
                </a:lnTo>
                <a:lnTo>
                  <a:pt x="975798" y="2840389"/>
                </a:lnTo>
                <a:lnTo>
                  <a:pt x="1069366" y="2833768"/>
                </a:lnTo>
                <a:lnTo>
                  <a:pt x="1169346" y="2824716"/>
                </a:lnTo>
                <a:lnTo>
                  <a:pt x="1275815" y="2813326"/>
                </a:lnTo>
                <a:lnTo>
                  <a:pt x="1388848" y="2799691"/>
                </a:lnTo>
                <a:lnTo>
                  <a:pt x="1634911" y="2766053"/>
                </a:lnTo>
                <a:lnTo>
                  <a:pt x="2714101" y="2591210"/>
                </a:lnTo>
                <a:lnTo>
                  <a:pt x="2731556" y="2586878"/>
                </a:lnTo>
                <a:lnTo>
                  <a:pt x="2731556" y="1951556"/>
                </a:lnTo>
                <a:lnTo>
                  <a:pt x="2724038" y="1869524"/>
                </a:lnTo>
                <a:lnTo>
                  <a:pt x="2707095" y="1693124"/>
                </a:lnTo>
                <a:lnTo>
                  <a:pt x="2686944" y="1489738"/>
                </a:lnTo>
                <a:lnTo>
                  <a:pt x="2663450" y="1257422"/>
                </a:lnTo>
                <a:lnTo>
                  <a:pt x="2636477" y="994232"/>
                </a:lnTo>
                <a:lnTo>
                  <a:pt x="2605889" y="698226"/>
                </a:lnTo>
                <a:lnTo>
                  <a:pt x="2571552" y="367460"/>
                </a:lnTo>
                <a:lnTo>
                  <a:pt x="2533330" y="0"/>
                </a:lnTo>
                <a:close/>
              </a:path>
            </a:pathLst>
          </a:custGeom>
          <a:solidFill>
            <a:srgbClr val="CBC9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024921" y="1389730"/>
            <a:ext cx="2716530" cy="2833370"/>
          </a:xfrm>
          <a:custGeom>
            <a:avLst/>
            <a:gdLst/>
            <a:ahLst/>
            <a:cxnLst/>
            <a:rect l="l" t="t" r="r" b="b"/>
            <a:pathLst>
              <a:path w="2716529" h="2833370">
                <a:moveTo>
                  <a:pt x="2520796" y="0"/>
                </a:moveTo>
                <a:lnTo>
                  <a:pt x="4622" y="271653"/>
                </a:lnTo>
                <a:lnTo>
                  <a:pt x="2753" y="337462"/>
                </a:lnTo>
                <a:lnTo>
                  <a:pt x="1265" y="414656"/>
                </a:lnTo>
                <a:lnTo>
                  <a:pt x="159" y="516871"/>
                </a:lnTo>
                <a:lnTo>
                  <a:pt x="0" y="640728"/>
                </a:lnTo>
                <a:lnTo>
                  <a:pt x="1352" y="782850"/>
                </a:lnTo>
                <a:lnTo>
                  <a:pt x="4779" y="939856"/>
                </a:lnTo>
                <a:lnTo>
                  <a:pt x="10847" y="1108369"/>
                </a:lnTo>
                <a:lnTo>
                  <a:pt x="20118" y="1285010"/>
                </a:lnTo>
                <a:lnTo>
                  <a:pt x="33158" y="1466400"/>
                </a:lnTo>
                <a:lnTo>
                  <a:pt x="50531" y="1649161"/>
                </a:lnTo>
                <a:lnTo>
                  <a:pt x="72801" y="1829914"/>
                </a:lnTo>
                <a:lnTo>
                  <a:pt x="100532" y="2005279"/>
                </a:lnTo>
                <a:lnTo>
                  <a:pt x="134289" y="2171880"/>
                </a:lnTo>
                <a:lnTo>
                  <a:pt x="174636" y="2326336"/>
                </a:lnTo>
                <a:lnTo>
                  <a:pt x="222137" y="2465270"/>
                </a:lnTo>
                <a:lnTo>
                  <a:pt x="277356" y="2585302"/>
                </a:lnTo>
                <a:lnTo>
                  <a:pt x="340858" y="2683054"/>
                </a:lnTo>
                <a:lnTo>
                  <a:pt x="413208" y="2755147"/>
                </a:lnTo>
                <a:lnTo>
                  <a:pt x="494969" y="2798203"/>
                </a:lnTo>
                <a:lnTo>
                  <a:pt x="544146" y="2811213"/>
                </a:lnTo>
                <a:lnTo>
                  <a:pt x="599536" y="2821135"/>
                </a:lnTo>
                <a:lnTo>
                  <a:pt x="661170" y="2828064"/>
                </a:lnTo>
                <a:lnTo>
                  <a:pt x="729078" y="2832095"/>
                </a:lnTo>
                <a:lnTo>
                  <a:pt x="803294" y="2833323"/>
                </a:lnTo>
                <a:lnTo>
                  <a:pt x="883846" y="2831841"/>
                </a:lnTo>
                <a:lnTo>
                  <a:pt x="970768" y="2827745"/>
                </a:lnTo>
                <a:lnTo>
                  <a:pt x="1064091" y="2821129"/>
                </a:lnTo>
                <a:lnTo>
                  <a:pt x="1163845" y="2812088"/>
                </a:lnTo>
                <a:lnTo>
                  <a:pt x="1270062" y="2800716"/>
                </a:lnTo>
                <a:lnTo>
                  <a:pt x="1382774" y="2787108"/>
                </a:lnTo>
                <a:lnTo>
                  <a:pt x="1627807" y="2753561"/>
                </a:lnTo>
                <a:lnTo>
                  <a:pt x="2694609" y="2579611"/>
                </a:lnTo>
                <a:lnTo>
                  <a:pt x="2716505" y="2574139"/>
                </a:lnTo>
                <a:lnTo>
                  <a:pt x="2716505" y="1876518"/>
                </a:lnTo>
                <a:lnTo>
                  <a:pt x="2697815" y="1684059"/>
                </a:lnTo>
                <a:lnTo>
                  <a:pt x="2677374" y="1481743"/>
                </a:lnTo>
                <a:lnTo>
                  <a:pt x="2653482" y="1250663"/>
                </a:lnTo>
                <a:lnTo>
                  <a:pt x="2626009" y="988883"/>
                </a:lnTo>
                <a:lnTo>
                  <a:pt x="2594824" y="694469"/>
                </a:lnTo>
                <a:lnTo>
                  <a:pt x="2559796" y="365486"/>
                </a:lnTo>
                <a:lnTo>
                  <a:pt x="2520796" y="0"/>
                </a:lnTo>
                <a:close/>
              </a:path>
            </a:pathLst>
          </a:custGeom>
          <a:solidFill>
            <a:srgbClr val="C3C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035577" y="1387322"/>
            <a:ext cx="2702560" cy="2820670"/>
          </a:xfrm>
          <a:custGeom>
            <a:avLst/>
            <a:gdLst/>
            <a:ahLst/>
            <a:cxnLst/>
            <a:rect l="l" t="t" r="r" b="b"/>
            <a:pathLst>
              <a:path w="2702559" h="2820670">
                <a:moveTo>
                  <a:pt x="2508994" y="0"/>
                </a:moveTo>
                <a:lnTo>
                  <a:pt x="2598" y="276767"/>
                </a:lnTo>
                <a:lnTo>
                  <a:pt x="1249" y="342008"/>
                </a:lnTo>
                <a:lnTo>
                  <a:pt x="350" y="418540"/>
                </a:lnTo>
                <a:lnTo>
                  <a:pt x="0" y="519886"/>
                </a:lnTo>
                <a:lnTo>
                  <a:pt x="722" y="642698"/>
                </a:lnTo>
                <a:lnTo>
                  <a:pt x="3041" y="783631"/>
                </a:lnTo>
                <a:lnTo>
                  <a:pt x="7480" y="939338"/>
                </a:lnTo>
                <a:lnTo>
                  <a:pt x="14565" y="1106473"/>
                </a:lnTo>
                <a:lnTo>
                  <a:pt x="24819" y="1281691"/>
                </a:lnTo>
                <a:lnTo>
                  <a:pt x="38766" y="1461645"/>
                </a:lnTo>
                <a:lnTo>
                  <a:pt x="56930" y="1642989"/>
                </a:lnTo>
                <a:lnTo>
                  <a:pt x="79835" y="1822376"/>
                </a:lnTo>
                <a:lnTo>
                  <a:pt x="108006" y="1996461"/>
                </a:lnTo>
                <a:lnTo>
                  <a:pt x="141966" y="2161898"/>
                </a:lnTo>
                <a:lnTo>
                  <a:pt x="182240" y="2315339"/>
                </a:lnTo>
                <a:lnTo>
                  <a:pt x="229351" y="2453440"/>
                </a:lnTo>
                <a:lnTo>
                  <a:pt x="283824" y="2572854"/>
                </a:lnTo>
                <a:lnTo>
                  <a:pt x="346183" y="2670235"/>
                </a:lnTo>
                <a:lnTo>
                  <a:pt x="416951" y="2742236"/>
                </a:lnTo>
                <a:lnTo>
                  <a:pt x="496653" y="2785512"/>
                </a:lnTo>
                <a:lnTo>
                  <a:pt x="544207" y="2798520"/>
                </a:lnTo>
                <a:lnTo>
                  <a:pt x="598331" y="2808442"/>
                </a:lnTo>
                <a:lnTo>
                  <a:pt x="658932" y="2815364"/>
                </a:lnTo>
                <a:lnTo>
                  <a:pt x="726077" y="2819391"/>
                </a:lnTo>
                <a:lnTo>
                  <a:pt x="799726" y="2820616"/>
                </a:lnTo>
                <a:lnTo>
                  <a:pt x="879865" y="2819136"/>
                </a:lnTo>
                <a:lnTo>
                  <a:pt x="966482" y="2815046"/>
                </a:lnTo>
                <a:lnTo>
                  <a:pt x="1059596" y="2808439"/>
                </a:lnTo>
                <a:lnTo>
                  <a:pt x="1159095" y="2799419"/>
                </a:lnTo>
                <a:lnTo>
                  <a:pt x="1265065" y="2788074"/>
                </a:lnTo>
                <a:lnTo>
                  <a:pt x="1377460" y="2774503"/>
                </a:lnTo>
                <a:lnTo>
                  <a:pt x="1621471" y="2741065"/>
                </a:lnTo>
                <a:lnTo>
                  <a:pt x="2186009" y="2651693"/>
                </a:lnTo>
                <a:lnTo>
                  <a:pt x="2675948" y="2567999"/>
                </a:lnTo>
                <a:lnTo>
                  <a:pt x="2702508" y="2561362"/>
                </a:lnTo>
                <a:lnTo>
                  <a:pt x="2702508" y="1808026"/>
                </a:lnTo>
                <a:lnTo>
                  <a:pt x="2689315" y="1674916"/>
                </a:lnTo>
                <a:lnTo>
                  <a:pt x="2668579" y="1473678"/>
                </a:lnTo>
                <a:lnTo>
                  <a:pt x="2644283" y="1243842"/>
                </a:lnTo>
                <a:lnTo>
                  <a:pt x="2616301" y="983482"/>
                </a:lnTo>
                <a:lnTo>
                  <a:pt x="2584509" y="690671"/>
                </a:lnTo>
                <a:lnTo>
                  <a:pt x="2548782" y="363485"/>
                </a:lnTo>
                <a:lnTo>
                  <a:pt x="2508994" y="0"/>
                </a:lnTo>
                <a:close/>
              </a:path>
            </a:pathLst>
          </a:custGeom>
          <a:solidFill>
            <a:srgbClr val="BCBA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45673" y="1384884"/>
            <a:ext cx="2689860" cy="2807970"/>
          </a:xfrm>
          <a:custGeom>
            <a:avLst/>
            <a:gdLst/>
            <a:ahLst/>
            <a:cxnLst/>
            <a:rect l="l" t="t" r="r" b="b"/>
            <a:pathLst>
              <a:path w="2689859" h="2807970">
                <a:moveTo>
                  <a:pt x="2497752" y="0"/>
                </a:moveTo>
                <a:lnTo>
                  <a:pt x="2497592" y="0"/>
                </a:lnTo>
                <a:lnTo>
                  <a:pt x="1121" y="281871"/>
                </a:lnTo>
                <a:lnTo>
                  <a:pt x="833" y="298591"/>
                </a:lnTo>
                <a:lnTo>
                  <a:pt x="293" y="346544"/>
                </a:lnTo>
                <a:lnTo>
                  <a:pt x="0" y="418508"/>
                </a:lnTo>
                <a:lnTo>
                  <a:pt x="0" y="426355"/>
                </a:lnTo>
                <a:lnTo>
                  <a:pt x="389" y="522889"/>
                </a:lnTo>
                <a:lnTo>
                  <a:pt x="1994" y="644655"/>
                </a:lnTo>
                <a:lnTo>
                  <a:pt x="5281" y="784398"/>
                </a:lnTo>
                <a:lnTo>
                  <a:pt x="10734" y="938805"/>
                </a:lnTo>
                <a:lnTo>
                  <a:pt x="18837" y="1104561"/>
                </a:lnTo>
                <a:lnTo>
                  <a:pt x="30074" y="1278354"/>
                </a:lnTo>
                <a:lnTo>
                  <a:pt x="44929" y="1456870"/>
                </a:lnTo>
                <a:lnTo>
                  <a:pt x="63886" y="1636795"/>
                </a:lnTo>
                <a:lnTo>
                  <a:pt x="87427" y="1814815"/>
                </a:lnTo>
                <a:lnTo>
                  <a:pt x="116038" y="1987617"/>
                </a:lnTo>
                <a:lnTo>
                  <a:pt x="150201" y="2151887"/>
                </a:lnTo>
                <a:lnTo>
                  <a:pt x="190401" y="2304311"/>
                </a:lnTo>
                <a:lnTo>
                  <a:pt x="237122" y="2441576"/>
                </a:lnTo>
                <a:lnTo>
                  <a:pt x="290847" y="2560369"/>
                </a:lnTo>
                <a:lnTo>
                  <a:pt x="352060" y="2657375"/>
                </a:lnTo>
                <a:lnTo>
                  <a:pt x="421244" y="2729281"/>
                </a:lnTo>
                <a:lnTo>
                  <a:pt x="498884" y="2772773"/>
                </a:lnTo>
                <a:lnTo>
                  <a:pt x="544810" y="2785784"/>
                </a:lnTo>
                <a:lnTo>
                  <a:pt x="597610" y="2795700"/>
                </a:lnTo>
                <a:lnTo>
                  <a:pt x="657229" y="2802620"/>
                </a:lnTo>
                <a:lnTo>
                  <a:pt x="723607" y="2806642"/>
                </a:lnTo>
                <a:lnTo>
                  <a:pt x="797028" y="2807855"/>
                </a:lnTo>
                <a:lnTo>
                  <a:pt x="876412" y="2806378"/>
                </a:lnTo>
                <a:lnTo>
                  <a:pt x="962722" y="2802287"/>
                </a:lnTo>
                <a:lnTo>
                  <a:pt x="1055560" y="2795688"/>
                </a:lnTo>
                <a:lnTo>
                  <a:pt x="1154869" y="2786678"/>
                </a:lnTo>
                <a:lnTo>
                  <a:pt x="1260591" y="2775354"/>
                </a:lnTo>
                <a:lnTo>
                  <a:pt x="1372667" y="2761814"/>
                </a:lnTo>
                <a:lnTo>
                  <a:pt x="1615651" y="2728476"/>
                </a:lnTo>
                <a:lnTo>
                  <a:pt x="2026340" y="2664287"/>
                </a:lnTo>
                <a:lnTo>
                  <a:pt x="2657757" y="2556327"/>
                </a:lnTo>
                <a:lnTo>
                  <a:pt x="2689313" y="2548501"/>
                </a:lnTo>
                <a:lnTo>
                  <a:pt x="2689313" y="1744561"/>
                </a:lnTo>
                <a:lnTo>
                  <a:pt x="2681381" y="1665771"/>
                </a:lnTo>
                <a:lnTo>
                  <a:pt x="2660349" y="1465610"/>
                </a:lnTo>
                <a:lnTo>
                  <a:pt x="2635648" y="1237017"/>
                </a:lnTo>
                <a:lnTo>
                  <a:pt x="2607157" y="978075"/>
                </a:lnTo>
                <a:lnTo>
                  <a:pt x="2574757" y="686867"/>
                </a:lnTo>
                <a:lnTo>
                  <a:pt x="2538328" y="361475"/>
                </a:lnTo>
                <a:lnTo>
                  <a:pt x="2497752" y="0"/>
                </a:lnTo>
                <a:close/>
              </a:path>
            </a:pathLst>
          </a:custGeom>
          <a:solidFill>
            <a:srgbClr val="B4B2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055101" y="1382445"/>
            <a:ext cx="2677160" cy="2795270"/>
          </a:xfrm>
          <a:custGeom>
            <a:avLst/>
            <a:gdLst/>
            <a:ahLst/>
            <a:cxnLst/>
            <a:rect l="l" t="t" r="r" b="b"/>
            <a:pathLst>
              <a:path w="2677159" h="2795270">
                <a:moveTo>
                  <a:pt x="2487177" y="0"/>
                </a:moveTo>
                <a:lnTo>
                  <a:pt x="275" y="286956"/>
                </a:lnTo>
                <a:lnTo>
                  <a:pt x="124" y="303528"/>
                </a:lnTo>
                <a:lnTo>
                  <a:pt x="0" y="359470"/>
                </a:lnTo>
                <a:lnTo>
                  <a:pt x="250" y="426263"/>
                </a:lnTo>
                <a:lnTo>
                  <a:pt x="1413" y="525864"/>
                </a:lnTo>
                <a:lnTo>
                  <a:pt x="3902" y="646579"/>
                </a:lnTo>
                <a:lnTo>
                  <a:pt x="8158" y="785128"/>
                </a:lnTo>
                <a:lnTo>
                  <a:pt x="14627" y="938229"/>
                </a:lnTo>
                <a:lnTo>
                  <a:pt x="23751" y="1102603"/>
                </a:lnTo>
                <a:lnTo>
                  <a:pt x="35974" y="1274967"/>
                </a:lnTo>
                <a:lnTo>
                  <a:pt x="51740" y="1452041"/>
                </a:lnTo>
                <a:lnTo>
                  <a:pt x="71491" y="1630545"/>
                </a:lnTo>
                <a:lnTo>
                  <a:pt x="95672" y="1807196"/>
                </a:lnTo>
                <a:lnTo>
                  <a:pt x="124726" y="1978715"/>
                </a:lnTo>
                <a:lnTo>
                  <a:pt x="159096" y="2141821"/>
                </a:lnTo>
                <a:lnTo>
                  <a:pt x="199226" y="2293232"/>
                </a:lnTo>
                <a:lnTo>
                  <a:pt x="245560" y="2429667"/>
                </a:lnTo>
                <a:lnTo>
                  <a:pt x="298540" y="2547847"/>
                </a:lnTo>
                <a:lnTo>
                  <a:pt x="358611" y="2644489"/>
                </a:lnTo>
                <a:lnTo>
                  <a:pt x="426216" y="2716314"/>
                </a:lnTo>
                <a:lnTo>
                  <a:pt x="501798" y="2760040"/>
                </a:lnTo>
                <a:lnTo>
                  <a:pt x="546091" y="2773050"/>
                </a:lnTo>
                <a:lnTo>
                  <a:pt x="597591" y="2782965"/>
                </a:lnTo>
                <a:lnTo>
                  <a:pt x="656195" y="2789883"/>
                </a:lnTo>
                <a:lnTo>
                  <a:pt x="721801" y="2793904"/>
                </a:lnTo>
                <a:lnTo>
                  <a:pt x="794306" y="2795127"/>
                </a:lnTo>
                <a:lnTo>
                  <a:pt x="873609" y="2793649"/>
                </a:lnTo>
                <a:lnTo>
                  <a:pt x="959606" y="2789569"/>
                </a:lnTo>
                <a:lnTo>
                  <a:pt x="1052196" y="2782987"/>
                </a:lnTo>
                <a:lnTo>
                  <a:pt x="1151276" y="2774001"/>
                </a:lnTo>
                <a:lnTo>
                  <a:pt x="1256744" y="2762710"/>
                </a:lnTo>
                <a:lnTo>
                  <a:pt x="1368499" y="2749212"/>
                </a:lnTo>
                <a:lnTo>
                  <a:pt x="1610455" y="2715991"/>
                </a:lnTo>
                <a:lnTo>
                  <a:pt x="2017978" y="2652079"/>
                </a:lnTo>
                <a:lnTo>
                  <a:pt x="2640274" y="2544724"/>
                </a:lnTo>
                <a:lnTo>
                  <a:pt x="2677015" y="2535650"/>
                </a:lnTo>
                <a:lnTo>
                  <a:pt x="2677015" y="1685561"/>
                </a:lnTo>
                <a:lnTo>
                  <a:pt x="2652731" y="1457504"/>
                </a:lnTo>
                <a:lnTo>
                  <a:pt x="2627633" y="1230163"/>
                </a:lnTo>
                <a:lnTo>
                  <a:pt x="2598644" y="972649"/>
                </a:lnTo>
                <a:lnTo>
                  <a:pt x="2565647" y="683054"/>
                </a:lnTo>
                <a:lnTo>
                  <a:pt x="2528530" y="359470"/>
                </a:lnTo>
                <a:lnTo>
                  <a:pt x="2487177" y="0"/>
                </a:lnTo>
                <a:close/>
              </a:path>
            </a:pathLst>
          </a:custGeom>
          <a:solidFill>
            <a:srgbClr val="ADAB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063999" y="1380003"/>
            <a:ext cx="2665730" cy="2782570"/>
          </a:xfrm>
          <a:custGeom>
            <a:avLst/>
            <a:gdLst/>
            <a:ahLst/>
            <a:cxnLst/>
            <a:rect l="l" t="t" r="r" b="b"/>
            <a:pathLst>
              <a:path w="2665729" h="2782570">
                <a:moveTo>
                  <a:pt x="2477084" y="0"/>
                </a:moveTo>
                <a:lnTo>
                  <a:pt x="0" y="292138"/>
                </a:lnTo>
                <a:lnTo>
                  <a:pt x="0" y="311354"/>
                </a:lnTo>
                <a:lnTo>
                  <a:pt x="235" y="357458"/>
                </a:lnTo>
                <a:lnTo>
                  <a:pt x="1086" y="430196"/>
                </a:lnTo>
                <a:lnTo>
                  <a:pt x="3005" y="528914"/>
                </a:lnTo>
                <a:lnTo>
                  <a:pt x="6376" y="648570"/>
                </a:lnTo>
                <a:lnTo>
                  <a:pt x="11601" y="785914"/>
                </a:lnTo>
                <a:lnTo>
                  <a:pt x="19083" y="937700"/>
                </a:lnTo>
                <a:lnTo>
                  <a:pt x="29226" y="1100679"/>
                </a:lnTo>
                <a:lnTo>
                  <a:pt x="42433" y="1271605"/>
                </a:lnTo>
                <a:lnTo>
                  <a:pt x="59107" y="1447230"/>
                </a:lnTo>
                <a:lnTo>
                  <a:pt x="79651" y="1624305"/>
                </a:lnTo>
                <a:lnTo>
                  <a:pt x="104469" y="1799584"/>
                </a:lnTo>
                <a:lnTo>
                  <a:pt x="133963" y="1969818"/>
                </a:lnTo>
                <a:lnTo>
                  <a:pt x="168538" y="2131760"/>
                </a:lnTo>
                <a:lnTo>
                  <a:pt x="208595" y="2282163"/>
                </a:lnTo>
                <a:lnTo>
                  <a:pt x="254539" y="2417779"/>
                </a:lnTo>
                <a:lnTo>
                  <a:pt x="306773" y="2535359"/>
                </a:lnTo>
                <a:lnTo>
                  <a:pt x="365700" y="2631658"/>
                </a:lnTo>
                <a:lnTo>
                  <a:pt x="431722" y="2703426"/>
                </a:lnTo>
                <a:lnTo>
                  <a:pt x="505244" y="2747416"/>
                </a:lnTo>
                <a:lnTo>
                  <a:pt x="547907" y="2760390"/>
                </a:lnTo>
                <a:lnTo>
                  <a:pt x="598109" y="2770272"/>
                </a:lnTo>
                <a:lnTo>
                  <a:pt x="655702" y="2777161"/>
                </a:lnTo>
                <a:lnTo>
                  <a:pt x="720540" y="2781156"/>
                </a:lnTo>
                <a:lnTo>
                  <a:pt x="792537" y="2782357"/>
                </a:lnTo>
                <a:lnTo>
                  <a:pt x="871361" y="2780867"/>
                </a:lnTo>
                <a:lnTo>
                  <a:pt x="957051" y="2776783"/>
                </a:lnTo>
                <a:lnTo>
                  <a:pt x="1049397" y="2770205"/>
                </a:lnTo>
                <a:lnTo>
                  <a:pt x="1148253" y="2761234"/>
                </a:lnTo>
                <a:lnTo>
                  <a:pt x="1253472" y="2749969"/>
                </a:lnTo>
                <a:lnTo>
                  <a:pt x="1364907" y="2736510"/>
                </a:lnTo>
                <a:lnTo>
                  <a:pt x="1605835" y="2703410"/>
                </a:lnTo>
                <a:lnTo>
                  <a:pt x="2010171" y="2639804"/>
                </a:lnTo>
                <a:lnTo>
                  <a:pt x="2623274" y="2533142"/>
                </a:lnTo>
                <a:lnTo>
                  <a:pt x="2663473" y="2523349"/>
                </a:lnTo>
                <a:lnTo>
                  <a:pt x="2665438" y="2522270"/>
                </a:lnTo>
                <a:lnTo>
                  <a:pt x="2665438" y="1630550"/>
                </a:lnTo>
                <a:lnTo>
                  <a:pt x="2645653" y="1449349"/>
                </a:lnTo>
                <a:lnTo>
                  <a:pt x="2620150" y="1223268"/>
                </a:lnTo>
                <a:lnTo>
                  <a:pt x="2590651" y="967192"/>
                </a:lnTo>
                <a:lnTo>
                  <a:pt x="2557047" y="679222"/>
                </a:lnTo>
                <a:lnTo>
                  <a:pt x="2519228" y="357458"/>
                </a:lnTo>
                <a:lnTo>
                  <a:pt x="2477084" y="0"/>
                </a:lnTo>
                <a:close/>
              </a:path>
            </a:pathLst>
          </a:custGeom>
          <a:solidFill>
            <a:srgbClr val="A5A3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072648" y="1377569"/>
            <a:ext cx="2654935" cy="2769870"/>
          </a:xfrm>
          <a:custGeom>
            <a:avLst/>
            <a:gdLst/>
            <a:ahLst/>
            <a:cxnLst/>
            <a:rect l="l" t="t" r="r" b="b"/>
            <a:pathLst>
              <a:path w="2654934" h="2769870">
                <a:moveTo>
                  <a:pt x="2467335" y="0"/>
                </a:moveTo>
                <a:lnTo>
                  <a:pt x="0" y="297215"/>
                </a:lnTo>
                <a:lnTo>
                  <a:pt x="102" y="313491"/>
                </a:lnTo>
                <a:lnTo>
                  <a:pt x="713" y="360167"/>
                </a:lnTo>
                <a:lnTo>
                  <a:pt x="2174" y="434032"/>
                </a:lnTo>
                <a:lnTo>
                  <a:pt x="4850" y="531871"/>
                </a:lnTo>
                <a:lnTo>
                  <a:pt x="9101" y="650469"/>
                </a:lnTo>
                <a:lnTo>
                  <a:pt x="15293" y="786612"/>
                </a:lnTo>
                <a:lnTo>
                  <a:pt x="23788" y="937086"/>
                </a:lnTo>
                <a:lnTo>
                  <a:pt x="34948" y="1098675"/>
                </a:lnTo>
                <a:lnTo>
                  <a:pt x="49137" y="1268166"/>
                </a:lnTo>
                <a:lnTo>
                  <a:pt x="66718" y="1442343"/>
                </a:lnTo>
                <a:lnTo>
                  <a:pt x="88053" y="1617993"/>
                </a:lnTo>
                <a:lnTo>
                  <a:pt x="113507" y="1791899"/>
                </a:lnTo>
                <a:lnTo>
                  <a:pt x="143441" y="1960849"/>
                </a:lnTo>
                <a:lnTo>
                  <a:pt x="178218" y="2121628"/>
                </a:lnTo>
                <a:lnTo>
                  <a:pt x="218203" y="2271020"/>
                </a:lnTo>
                <a:lnTo>
                  <a:pt x="263757" y="2405811"/>
                </a:lnTo>
                <a:lnTo>
                  <a:pt x="315244" y="2522787"/>
                </a:lnTo>
                <a:lnTo>
                  <a:pt x="373027" y="2618733"/>
                </a:lnTo>
                <a:lnTo>
                  <a:pt x="437469" y="2690435"/>
                </a:lnTo>
                <a:lnTo>
                  <a:pt x="508932" y="2734678"/>
                </a:lnTo>
                <a:lnTo>
                  <a:pt x="549976" y="2747627"/>
                </a:lnTo>
                <a:lnTo>
                  <a:pt x="598888" y="2757488"/>
                </a:lnTo>
                <a:lnTo>
                  <a:pt x="655477" y="2764360"/>
                </a:lnTo>
                <a:lnTo>
                  <a:pt x="719551" y="2768345"/>
                </a:lnTo>
                <a:lnTo>
                  <a:pt x="790920" y="2769543"/>
                </a:lnTo>
                <a:lnTo>
                  <a:pt x="869390" y="2768055"/>
                </a:lnTo>
                <a:lnTo>
                  <a:pt x="954773" y="2763981"/>
                </a:lnTo>
                <a:lnTo>
                  <a:pt x="1046875" y="2757422"/>
                </a:lnTo>
                <a:lnTo>
                  <a:pt x="1145506" y="2748479"/>
                </a:lnTo>
                <a:lnTo>
                  <a:pt x="1250474" y="2737253"/>
                </a:lnTo>
                <a:lnTo>
                  <a:pt x="1361588" y="2723843"/>
                </a:lnTo>
                <a:lnTo>
                  <a:pt x="1601489" y="2690878"/>
                </a:lnTo>
                <a:lnTo>
                  <a:pt x="2002652" y="2627574"/>
                </a:lnTo>
                <a:lnTo>
                  <a:pt x="2606616" y="2521534"/>
                </a:lnTo>
                <a:lnTo>
                  <a:pt x="2650145" y="2511057"/>
                </a:lnTo>
                <a:lnTo>
                  <a:pt x="2654350" y="2508867"/>
                </a:lnTo>
                <a:lnTo>
                  <a:pt x="2654350" y="1580684"/>
                </a:lnTo>
                <a:lnTo>
                  <a:pt x="2638833" y="1441188"/>
                </a:lnTo>
                <a:lnTo>
                  <a:pt x="2612937" y="1216365"/>
                </a:lnTo>
                <a:lnTo>
                  <a:pt x="2582944" y="961727"/>
                </a:lnTo>
                <a:lnTo>
                  <a:pt x="2548749" y="675380"/>
                </a:lnTo>
                <a:lnTo>
                  <a:pt x="2510247" y="355435"/>
                </a:lnTo>
                <a:lnTo>
                  <a:pt x="2467335" y="0"/>
                </a:lnTo>
                <a:close/>
              </a:path>
            </a:pathLst>
          </a:custGeom>
          <a:solidFill>
            <a:srgbClr val="9E9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081260" y="1375116"/>
            <a:ext cx="2643505" cy="2757170"/>
          </a:xfrm>
          <a:custGeom>
            <a:avLst/>
            <a:gdLst/>
            <a:ahLst/>
            <a:cxnLst/>
            <a:rect l="l" t="t" r="r" b="b"/>
            <a:pathLst>
              <a:path w="2643504" h="2757170">
                <a:moveTo>
                  <a:pt x="2457577" y="0"/>
                </a:moveTo>
                <a:lnTo>
                  <a:pt x="0" y="302336"/>
                </a:lnTo>
                <a:lnTo>
                  <a:pt x="259" y="318458"/>
                </a:lnTo>
                <a:lnTo>
                  <a:pt x="1254" y="364703"/>
                </a:lnTo>
                <a:lnTo>
                  <a:pt x="3306" y="437890"/>
                </a:lnTo>
                <a:lnTo>
                  <a:pt x="6739" y="534839"/>
                </a:lnTo>
                <a:lnTo>
                  <a:pt x="11874" y="652369"/>
                </a:lnTo>
                <a:lnTo>
                  <a:pt x="19034" y="787297"/>
                </a:lnTo>
                <a:lnTo>
                  <a:pt x="28543" y="936445"/>
                </a:lnTo>
                <a:lnTo>
                  <a:pt x="40722" y="1096630"/>
                </a:lnTo>
                <a:lnTo>
                  <a:pt x="55894" y="1264672"/>
                </a:lnTo>
                <a:lnTo>
                  <a:pt x="74382" y="1437390"/>
                </a:lnTo>
                <a:lnTo>
                  <a:pt x="96508" y="1611603"/>
                </a:lnTo>
                <a:lnTo>
                  <a:pt x="122596" y="1784130"/>
                </a:lnTo>
                <a:lnTo>
                  <a:pt x="152967" y="1951790"/>
                </a:lnTo>
                <a:lnTo>
                  <a:pt x="187945" y="2111402"/>
                </a:lnTo>
                <a:lnTo>
                  <a:pt x="227851" y="2259786"/>
                </a:lnTo>
                <a:lnTo>
                  <a:pt x="273009" y="2393760"/>
                </a:lnTo>
                <a:lnTo>
                  <a:pt x="323742" y="2510143"/>
                </a:lnTo>
                <a:lnTo>
                  <a:pt x="380371" y="2605754"/>
                </a:lnTo>
                <a:lnTo>
                  <a:pt x="443219" y="2677414"/>
                </a:lnTo>
                <a:lnTo>
                  <a:pt x="512610" y="2721940"/>
                </a:lnTo>
                <a:lnTo>
                  <a:pt x="552036" y="2734849"/>
                </a:lnTo>
                <a:lnTo>
                  <a:pt x="599658" y="2744674"/>
                </a:lnTo>
                <a:lnTo>
                  <a:pt x="655241" y="2751516"/>
                </a:lnTo>
                <a:lnTo>
                  <a:pt x="718549" y="2755477"/>
                </a:lnTo>
                <a:lnTo>
                  <a:pt x="789345" y="2756658"/>
                </a:lnTo>
                <a:lnTo>
                  <a:pt x="867396" y="2755160"/>
                </a:lnTo>
                <a:lnTo>
                  <a:pt x="952464" y="2751087"/>
                </a:lnTo>
                <a:lnTo>
                  <a:pt x="1044315" y="2744538"/>
                </a:lnTo>
                <a:lnTo>
                  <a:pt x="1142714" y="2735615"/>
                </a:lnTo>
                <a:lnTo>
                  <a:pt x="1247424" y="2724421"/>
                </a:lnTo>
                <a:lnTo>
                  <a:pt x="1358210" y="2711056"/>
                </a:lnTo>
                <a:lnTo>
                  <a:pt x="1474836" y="2695623"/>
                </a:lnTo>
                <a:lnTo>
                  <a:pt x="1724669" y="2658957"/>
                </a:lnTo>
                <a:lnTo>
                  <a:pt x="2137335" y="2590982"/>
                </a:lnTo>
                <a:lnTo>
                  <a:pt x="2589847" y="2509875"/>
                </a:lnTo>
                <a:lnTo>
                  <a:pt x="2636747" y="2498700"/>
                </a:lnTo>
                <a:lnTo>
                  <a:pt x="2643440" y="2495378"/>
                </a:lnTo>
                <a:lnTo>
                  <a:pt x="2643440" y="1533653"/>
                </a:lnTo>
                <a:lnTo>
                  <a:pt x="2632029" y="1432969"/>
                </a:lnTo>
                <a:lnTo>
                  <a:pt x="2605737" y="1209414"/>
                </a:lnTo>
                <a:lnTo>
                  <a:pt x="2575245" y="956222"/>
                </a:lnTo>
                <a:lnTo>
                  <a:pt x="2540454" y="671511"/>
                </a:lnTo>
                <a:lnTo>
                  <a:pt x="2501264" y="353397"/>
                </a:lnTo>
                <a:lnTo>
                  <a:pt x="2457577" y="0"/>
                </a:lnTo>
                <a:close/>
              </a:path>
            </a:pathLst>
          </a:custGeom>
          <a:solidFill>
            <a:srgbClr val="979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89857" y="1372682"/>
            <a:ext cx="2632710" cy="2743835"/>
          </a:xfrm>
          <a:custGeom>
            <a:avLst/>
            <a:gdLst/>
            <a:ahLst/>
            <a:cxnLst/>
            <a:rect l="l" t="t" r="r" b="b"/>
            <a:pathLst>
              <a:path w="2632709" h="2743835">
                <a:moveTo>
                  <a:pt x="2447834" y="0"/>
                </a:moveTo>
                <a:lnTo>
                  <a:pt x="0" y="307503"/>
                </a:lnTo>
                <a:lnTo>
                  <a:pt x="0" y="308087"/>
                </a:lnTo>
                <a:lnTo>
                  <a:pt x="1763" y="369284"/>
                </a:lnTo>
                <a:lnTo>
                  <a:pt x="4408" y="441788"/>
                </a:lnTo>
                <a:lnTo>
                  <a:pt x="8600" y="537839"/>
                </a:lnTo>
                <a:lnTo>
                  <a:pt x="14622" y="654291"/>
                </a:lnTo>
                <a:lnTo>
                  <a:pt x="22755" y="787996"/>
                </a:lnTo>
                <a:lnTo>
                  <a:pt x="33282" y="935808"/>
                </a:lnTo>
                <a:lnTo>
                  <a:pt x="46485" y="1094581"/>
                </a:lnTo>
                <a:lnTo>
                  <a:pt x="62646" y="1261166"/>
                </a:lnTo>
                <a:lnTo>
                  <a:pt x="82048" y="1432418"/>
                </a:lnTo>
                <a:lnTo>
                  <a:pt x="104971" y="1605190"/>
                </a:lnTo>
                <a:lnTo>
                  <a:pt x="131700" y="1776335"/>
                </a:lnTo>
                <a:lnTo>
                  <a:pt x="162515" y="1942705"/>
                </a:lnTo>
                <a:lnTo>
                  <a:pt x="197699" y="2101156"/>
                </a:lnTo>
                <a:lnTo>
                  <a:pt x="237534" y="2248538"/>
                </a:lnTo>
                <a:lnTo>
                  <a:pt x="282303" y="2381707"/>
                </a:lnTo>
                <a:lnTo>
                  <a:pt x="332287" y="2497514"/>
                </a:lnTo>
                <a:lnTo>
                  <a:pt x="387769" y="2592814"/>
                </a:lnTo>
                <a:lnTo>
                  <a:pt x="449031" y="2664459"/>
                </a:lnTo>
                <a:lnTo>
                  <a:pt x="516354" y="2709303"/>
                </a:lnTo>
                <a:lnTo>
                  <a:pt x="554162" y="2722153"/>
                </a:lnTo>
                <a:lnTo>
                  <a:pt x="600495" y="2731930"/>
                </a:lnTo>
                <a:lnTo>
                  <a:pt x="655073" y="2738735"/>
                </a:lnTo>
                <a:lnTo>
                  <a:pt x="717617" y="2742670"/>
                </a:lnTo>
                <a:lnTo>
                  <a:pt x="786818" y="2743819"/>
                </a:lnTo>
                <a:lnTo>
                  <a:pt x="788730" y="2743819"/>
                </a:lnTo>
                <a:lnTo>
                  <a:pt x="865481" y="2742336"/>
                </a:lnTo>
                <a:lnTo>
                  <a:pt x="950242" y="2738271"/>
                </a:lnTo>
                <a:lnTo>
                  <a:pt x="1041849" y="2731743"/>
                </a:lnTo>
                <a:lnTo>
                  <a:pt x="1140022" y="2722854"/>
                </a:lnTo>
                <a:lnTo>
                  <a:pt x="1244482" y="2711705"/>
                </a:lnTo>
                <a:lnTo>
                  <a:pt x="1354948" y="2698398"/>
                </a:lnTo>
                <a:lnTo>
                  <a:pt x="1471140" y="2683035"/>
                </a:lnTo>
                <a:lnTo>
                  <a:pt x="1719584" y="2646548"/>
                </a:lnTo>
                <a:lnTo>
                  <a:pt x="2128203" y="2578939"/>
                </a:lnTo>
                <a:lnTo>
                  <a:pt x="2573246" y="2498318"/>
                </a:lnTo>
                <a:lnTo>
                  <a:pt x="2623489" y="2486393"/>
                </a:lnTo>
                <a:lnTo>
                  <a:pt x="2632722" y="2481993"/>
                </a:lnTo>
                <a:lnTo>
                  <a:pt x="2632722" y="1489208"/>
                </a:lnTo>
                <a:lnTo>
                  <a:pt x="2625272" y="1424702"/>
                </a:lnTo>
                <a:lnTo>
                  <a:pt x="2598579" y="1202421"/>
                </a:lnTo>
                <a:lnTo>
                  <a:pt x="2567583" y="950684"/>
                </a:lnTo>
                <a:lnTo>
                  <a:pt x="2532189" y="667618"/>
                </a:lnTo>
                <a:lnTo>
                  <a:pt x="2492304" y="351347"/>
                </a:lnTo>
                <a:lnTo>
                  <a:pt x="2447834" y="0"/>
                </a:lnTo>
                <a:close/>
              </a:path>
            </a:pathLst>
          </a:custGeom>
          <a:solidFill>
            <a:srgbClr val="8F8C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098480" y="1370266"/>
            <a:ext cx="2622550" cy="2731135"/>
          </a:xfrm>
          <a:custGeom>
            <a:avLst/>
            <a:gdLst/>
            <a:ahLst/>
            <a:cxnLst/>
            <a:rect l="l" t="t" r="r" b="b"/>
            <a:pathLst>
              <a:path w="2622550" h="2731135">
                <a:moveTo>
                  <a:pt x="2438019" y="0"/>
                </a:moveTo>
                <a:lnTo>
                  <a:pt x="0" y="312556"/>
                </a:lnTo>
                <a:lnTo>
                  <a:pt x="0" y="312980"/>
                </a:lnTo>
                <a:lnTo>
                  <a:pt x="520" y="328374"/>
                </a:lnTo>
                <a:lnTo>
                  <a:pt x="2285" y="373747"/>
                </a:lnTo>
                <a:lnTo>
                  <a:pt x="5523" y="445566"/>
                </a:lnTo>
                <a:lnTo>
                  <a:pt x="10475" y="540716"/>
                </a:lnTo>
                <a:lnTo>
                  <a:pt x="17382" y="656086"/>
                </a:lnTo>
                <a:lnTo>
                  <a:pt x="26488" y="788564"/>
                </a:lnTo>
                <a:lnTo>
                  <a:pt x="38032" y="935036"/>
                </a:lnTo>
                <a:lnTo>
                  <a:pt x="52258" y="1092390"/>
                </a:lnTo>
                <a:lnTo>
                  <a:pt x="69406" y="1257514"/>
                </a:lnTo>
                <a:lnTo>
                  <a:pt x="89719" y="1427296"/>
                </a:lnTo>
                <a:lnTo>
                  <a:pt x="113438" y="1598621"/>
                </a:lnTo>
                <a:lnTo>
                  <a:pt x="140805" y="1768380"/>
                </a:lnTo>
                <a:lnTo>
                  <a:pt x="172061" y="1933457"/>
                </a:lnTo>
                <a:lnTo>
                  <a:pt x="207449" y="2090742"/>
                </a:lnTo>
                <a:lnTo>
                  <a:pt x="247211" y="2237122"/>
                </a:lnTo>
                <a:lnTo>
                  <a:pt x="291587" y="2369483"/>
                </a:lnTo>
                <a:lnTo>
                  <a:pt x="340820" y="2484714"/>
                </a:lnTo>
                <a:lnTo>
                  <a:pt x="395151" y="2579703"/>
                </a:lnTo>
                <a:lnTo>
                  <a:pt x="454822" y="2651335"/>
                </a:lnTo>
                <a:lnTo>
                  <a:pt x="520076" y="2696500"/>
                </a:lnTo>
                <a:lnTo>
                  <a:pt x="556259" y="2709287"/>
                </a:lnTo>
                <a:lnTo>
                  <a:pt x="601296" y="2719010"/>
                </a:lnTo>
                <a:lnTo>
                  <a:pt x="654863" y="2725771"/>
                </a:lnTo>
                <a:lnTo>
                  <a:pt x="716637" y="2729673"/>
                </a:lnTo>
                <a:lnTo>
                  <a:pt x="786292" y="2730819"/>
                </a:lnTo>
                <a:lnTo>
                  <a:pt x="863505" y="2729309"/>
                </a:lnTo>
                <a:lnTo>
                  <a:pt x="947952" y="2725247"/>
                </a:lnTo>
                <a:lnTo>
                  <a:pt x="1039308" y="2718735"/>
                </a:lnTo>
                <a:lnTo>
                  <a:pt x="1137249" y="2709874"/>
                </a:lnTo>
                <a:lnTo>
                  <a:pt x="1241451" y="2698767"/>
                </a:lnTo>
                <a:lnTo>
                  <a:pt x="1351591" y="2685516"/>
                </a:lnTo>
                <a:lnTo>
                  <a:pt x="1467343" y="2670224"/>
                </a:lnTo>
                <a:lnTo>
                  <a:pt x="1714389" y="2633923"/>
                </a:lnTo>
                <a:lnTo>
                  <a:pt x="2118949" y="2566713"/>
                </a:lnTo>
                <a:lnTo>
                  <a:pt x="2556521" y="2486645"/>
                </a:lnTo>
                <a:lnTo>
                  <a:pt x="2610121" y="2473985"/>
                </a:lnTo>
                <a:lnTo>
                  <a:pt x="2622079" y="2468496"/>
                </a:lnTo>
                <a:lnTo>
                  <a:pt x="2622079" y="1447316"/>
                </a:lnTo>
                <a:lnTo>
                  <a:pt x="2591347" y="1195389"/>
                </a:lnTo>
                <a:lnTo>
                  <a:pt x="2559846" y="945112"/>
                </a:lnTo>
                <a:lnTo>
                  <a:pt x="2523850" y="663696"/>
                </a:lnTo>
                <a:lnTo>
                  <a:pt x="2483270" y="349276"/>
                </a:lnTo>
                <a:lnTo>
                  <a:pt x="2438019" y="0"/>
                </a:lnTo>
                <a:close/>
              </a:path>
            </a:pathLst>
          </a:custGeom>
          <a:solidFill>
            <a:srgbClr val="888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107104" y="1367795"/>
            <a:ext cx="2611755" cy="2718435"/>
          </a:xfrm>
          <a:custGeom>
            <a:avLst/>
            <a:gdLst/>
            <a:ahLst/>
            <a:cxnLst/>
            <a:rect l="l" t="t" r="r" b="b"/>
            <a:pathLst>
              <a:path w="2611754" h="2718435">
                <a:moveTo>
                  <a:pt x="2428242" y="0"/>
                </a:moveTo>
                <a:lnTo>
                  <a:pt x="0" y="317701"/>
                </a:lnTo>
                <a:lnTo>
                  <a:pt x="661" y="333365"/>
                </a:lnTo>
                <a:lnTo>
                  <a:pt x="2813" y="378298"/>
                </a:lnTo>
                <a:lnTo>
                  <a:pt x="6645" y="449426"/>
                </a:lnTo>
                <a:lnTo>
                  <a:pt x="12358" y="543671"/>
                </a:lnTo>
                <a:lnTo>
                  <a:pt x="20154" y="657953"/>
                </a:lnTo>
                <a:lnTo>
                  <a:pt x="30234" y="789196"/>
                </a:lnTo>
                <a:lnTo>
                  <a:pt x="42799" y="934322"/>
                </a:lnTo>
                <a:lnTo>
                  <a:pt x="58050" y="1090253"/>
                </a:lnTo>
                <a:lnTo>
                  <a:pt x="76188" y="1253911"/>
                </a:lnTo>
                <a:lnTo>
                  <a:pt x="97415" y="1422219"/>
                </a:lnTo>
                <a:lnTo>
                  <a:pt x="121932" y="1592097"/>
                </a:lnTo>
                <a:lnTo>
                  <a:pt x="149940" y="1760470"/>
                </a:lnTo>
                <a:lnTo>
                  <a:pt x="181641" y="1924258"/>
                </a:lnTo>
                <a:lnTo>
                  <a:pt x="217234" y="2080384"/>
                </a:lnTo>
                <a:lnTo>
                  <a:pt x="256923" y="2225770"/>
                </a:lnTo>
                <a:lnTo>
                  <a:pt x="300907" y="2357338"/>
                </a:lnTo>
                <a:lnTo>
                  <a:pt x="349388" y="2472011"/>
                </a:lnTo>
                <a:lnTo>
                  <a:pt x="402568" y="2566710"/>
                </a:lnTo>
                <a:lnTo>
                  <a:pt x="460646" y="2638359"/>
                </a:lnTo>
                <a:lnTo>
                  <a:pt x="523826" y="2683878"/>
                </a:lnTo>
                <a:lnTo>
                  <a:pt x="602137" y="2706242"/>
                </a:lnTo>
                <a:lnTo>
                  <a:pt x="654698" y="2712950"/>
                </a:lnTo>
                <a:lnTo>
                  <a:pt x="715703" y="2716813"/>
                </a:lnTo>
                <a:lnTo>
                  <a:pt x="784786" y="2717932"/>
                </a:lnTo>
                <a:lnTo>
                  <a:pt x="861577" y="2716410"/>
                </a:lnTo>
                <a:lnTo>
                  <a:pt x="945709" y="2712349"/>
                </a:lnTo>
                <a:lnTo>
                  <a:pt x="1036814" y="2705851"/>
                </a:lnTo>
                <a:lnTo>
                  <a:pt x="1134523" y="2697019"/>
                </a:lnTo>
                <a:lnTo>
                  <a:pt x="1238467" y="2685954"/>
                </a:lnTo>
                <a:lnTo>
                  <a:pt x="1348280" y="2672760"/>
                </a:lnTo>
                <a:lnTo>
                  <a:pt x="1463592" y="2657539"/>
                </a:lnTo>
                <a:lnTo>
                  <a:pt x="1709242" y="2621422"/>
                </a:lnTo>
                <a:lnTo>
                  <a:pt x="1972472" y="2578423"/>
                </a:lnTo>
                <a:lnTo>
                  <a:pt x="2393834" y="2502811"/>
                </a:lnTo>
                <a:lnTo>
                  <a:pt x="2539887" y="2475052"/>
                </a:lnTo>
                <a:lnTo>
                  <a:pt x="2596793" y="2461604"/>
                </a:lnTo>
                <a:lnTo>
                  <a:pt x="2611526" y="2455050"/>
                </a:lnTo>
                <a:lnTo>
                  <a:pt x="2611526" y="1407651"/>
                </a:lnTo>
                <a:lnTo>
                  <a:pt x="2584089" y="1188318"/>
                </a:lnTo>
                <a:lnTo>
                  <a:pt x="2552098" y="939515"/>
                </a:lnTo>
                <a:lnTo>
                  <a:pt x="2515515" y="659766"/>
                </a:lnTo>
                <a:lnTo>
                  <a:pt x="2474258" y="347213"/>
                </a:lnTo>
                <a:lnTo>
                  <a:pt x="2428242" y="0"/>
                </a:lnTo>
                <a:close/>
              </a:path>
            </a:pathLst>
          </a:custGeom>
          <a:solidFill>
            <a:srgbClr val="807D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15688" y="1365377"/>
            <a:ext cx="2601595" cy="2705100"/>
          </a:xfrm>
          <a:custGeom>
            <a:avLst/>
            <a:gdLst/>
            <a:ahLst/>
            <a:cxnLst/>
            <a:rect l="l" t="t" r="r" b="b"/>
            <a:pathLst>
              <a:path w="2601595" h="2705100">
                <a:moveTo>
                  <a:pt x="2418514" y="0"/>
                </a:moveTo>
                <a:lnTo>
                  <a:pt x="2418387" y="0"/>
                </a:lnTo>
                <a:lnTo>
                  <a:pt x="0" y="322802"/>
                </a:lnTo>
                <a:lnTo>
                  <a:pt x="3340" y="382798"/>
                </a:lnTo>
                <a:lnTo>
                  <a:pt x="7772" y="453228"/>
                </a:lnTo>
                <a:lnTo>
                  <a:pt x="14254" y="546554"/>
                </a:lnTo>
                <a:lnTo>
                  <a:pt x="22946" y="659737"/>
                </a:lnTo>
                <a:lnTo>
                  <a:pt x="34010" y="789732"/>
                </a:lnTo>
                <a:lnTo>
                  <a:pt x="47643" y="933868"/>
                </a:lnTo>
                <a:lnTo>
                  <a:pt x="63889" y="1087990"/>
                </a:lnTo>
                <a:lnTo>
                  <a:pt x="83026" y="1250168"/>
                </a:lnTo>
                <a:lnTo>
                  <a:pt x="105175" y="1416989"/>
                </a:lnTo>
                <a:lnTo>
                  <a:pt x="130495" y="1585409"/>
                </a:lnTo>
                <a:lnTo>
                  <a:pt x="159148" y="1752387"/>
                </a:lnTo>
                <a:lnTo>
                  <a:pt x="191292" y="1914880"/>
                </a:lnTo>
                <a:lnTo>
                  <a:pt x="227089" y="2069845"/>
                </a:lnTo>
                <a:lnTo>
                  <a:pt x="266699" y="2214241"/>
                </a:lnTo>
                <a:lnTo>
                  <a:pt x="310282" y="2345023"/>
                </a:lnTo>
                <a:lnTo>
                  <a:pt x="357997" y="2459150"/>
                </a:lnTo>
                <a:lnTo>
                  <a:pt x="410006" y="2553579"/>
                </a:lnTo>
                <a:lnTo>
                  <a:pt x="466469" y="2625268"/>
                </a:lnTo>
                <a:lnTo>
                  <a:pt x="527545" y="2671174"/>
                </a:lnTo>
                <a:lnTo>
                  <a:pt x="602980" y="2693352"/>
                </a:lnTo>
                <a:lnTo>
                  <a:pt x="654544" y="2699995"/>
                </a:lnTo>
                <a:lnTo>
                  <a:pt x="714790" y="2703812"/>
                </a:lnTo>
                <a:lnTo>
                  <a:pt x="783306" y="2704902"/>
                </a:lnTo>
                <a:lnTo>
                  <a:pt x="859680" y="2703369"/>
                </a:lnTo>
                <a:lnTo>
                  <a:pt x="943499" y="2699314"/>
                </a:lnTo>
                <a:lnTo>
                  <a:pt x="1034353" y="2692838"/>
                </a:lnTo>
                <a:lnTo>
                  <a:pt x="1131828" y="2684045"/>
                </a:lnTo>
                <a:lnTo>
                  <a:pt x="1235513" y="2673034"/>
                </a:lnTo>
                <a:lnTo>
                  <a:pt x="1344995" y="2659910"/>
                </a:lnTo>
                <a:lnTo>
                  <a:pt x="1459864" y="2644772"/>
                </a:lnTo>
                <a:lnTo>
                  <a:pt x="1704109" y="2608867"/>
                </a:lnTo>
                <a:lnTo>
                  <a:pt x="1964952" y="2566133"/>
                </a:lnTo>
                <a:lnTo>
                  <a:pt x="2380128" y="2491012"/>
                </a:lnTo>
                <a:lnTo>
                  <a:pt x="2523248" y="2463440"/>
                </a:lnTo>
                <a:lnTo>
                  <a:pt x="2583474" y="2449188"/>
                </a:lnTo>
                <a:lnTo>
                  <a:pt x="2601162" y="2441538"/>
                </a:lnTo>
                <a:lnTo>
                  <a:pt x="2601162" y="1371499"/>
                </a:lnTo>
                <a:lnTo>
                  <a:pt x="2576876" y="1181192"/>
                </a:lnTo>
                <a:lnTo>
                  <a:pt x="2544345" y="933497"/>
                </a:lnTo>
                <a:lnTo>
                  <a:pt x="2507225" y="655791"/>
                </a:lnTo>
                <a:lnTo>
                  <a:pt x="2462267" y="322802"/>
                </a:lnTo>
                <a:lnTo>
                  <a:pt x="2418514" y="0"/>
                </a:lnTo>
                <a:close/>
              </a:path>
            </a:pathLst>
          </a:custGeom>
          <a:solidFill>
            <a:srgbClr val="7975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24312" y="1362955"/>
            <a:ext cx="2591435" cy="2692400"/>
          </a:xfrm>
          <a:custGeom>
            <a:avLst/>
            <a:gdLst/>
            <a:ahLst/>
            <a:cxnLst/>
            <a:rect l="l" t="t" r="r" b="b"/>
            <a:pathLst>
              <a:path w="2591434" h="2692400">
                <a:moveTo>
                  <a:pt x="2408741" y="0"/>
                </a:moveTo>
                <a:lnTo>
                  <a:pt x="0" y="327937"/>
                </a:lnTo>
                <a:lnTo>
                  <a:pt x="0" y="328206"/>
                </a:lnTo>
                <a:lnTo>
                  <a:pt x="3865" y="387324"/>
                </a:lnTo>
                <a:lnTo>
                  <a:pt x="8897" y="457046"/>
                </a:lnTo>
                <a:lnTo>
                  <a:pt x="16148" y="549445"/>
                </a:lnTo>
                <a:lnTo>
                  <a:pt x="25737" y="661514"/>
                </a:lnTo>
                <a:lnTo>
                  <a:pt x="37784" y="790247"/>
                </a:lnTo>
                <a:lnTo>
                  <a:pt x="52409" y="932637"/>
                </a:lnTo>
                <a:lnTo>
                  <a:pt x="69729" y="1085677"/>
                </a:lnTo>
                <a:lnTo>
                  <a:pt x="89866" y="1246361"/>
                </a:lnTo>
                <a:lnTo>
                  <a:pt x="112937" y="1411682"/>
                </a:lnTo>
                <a:lnTo>
                  <a:pt x="139062" y="1578634"/>
                </a:lnTo>
                <a:lnTo>
                  <a:pt x="168361" y="1744209"/>
                </a:lnTo>
                <a:lnTo>
                  <a:pt x="200952" y="1905402"/>
                </a:lnTo>
                <a:lnTo>
                  <a:pt x="236955" y="2059204"/>
                </a:lnTo>
                <a:lnTo>
                  <a:pt x="276489" y="2202611"/>
                </a:lnTo>
                <a:lnTo>
                  <a:pt x="319673" y="2332614"/>
                </a:lnTo>
                <a:lnTo>
                  <a:pt x="366628" y="2446208"/>
                </a:lnTo>
                <a:lnTo>
                  <a:pt x="417471" y="2540386"/>
                </a:lnTo>
                <a:lnTo>
                  <a:pt x="472322" y="2612140"/>
                </a:lnTo>
                <a:lnTo>
                  <a:pt x="531300" y="2658465"/>
                </a:lnTo>
                <a:lnTo>
                  <a:pt x="603846" y="2680439"/>
                </a:lnTo>
                <a:lnTo>
                  <a:pt x="654408" y="2687009"/>
                </a:lnTo>
                <a:lnTo>
                  <a:pt x="713889" y="2690771"/>
                </a:lnTo>
                <a:lnTo>
                  <a:pt x="781832" y="2691826"/>
                </a:lnTo>
                <a:lnTo>
                  <a:pt x="857782" y="2690275"/>
                </a:lnTo>
                <a:lnTo>
                  <a:pt x="941282" y="2686220"/>
                </a:lnTo>
                <a:lnTo>
                  <a:pt x="1031878" y="2679762"/>
                </a:lnTo>
                <a:lnTo>
                  <a:pt x="1129114" y="2671003"/>
                </a:lnTo>
                <a:lnTo>
                  <a:pt x="1232532" y="2660045"/>
                </a:lnTo>
                <a:lnTo>
                  <a:pt x="1341679" y="2646988"/>
                </a:lnTo>
                <a:lnTo>
                  <a:pt x="1456097" y="2631934"/>
                </a:lnTo>
                <a:lnTo>
                  <a:pt x="1698926" y="2596242"/>
                </a:lnTo>
                <a:lnTo>
                  <a:pt x="1957372" y="2553781"/>
                </a:lnTo>
                <a:lnTo>
                  <a:pt x="2366348" y="2479172"/>
                </a:lnTo>
                <a:lnTo>
                  <a:pt x="2506531" y="2451798"/>
                </a:lnTo>
                <a:lnTo>
                  <a:pt x="2570096" y="2436721"/>
                </a:lnTo>
                <a:lnTo>
                  <a:pt x="2590850" y="2427972"/>
                </a:lnTo>
                <a:lnTo>
                  <a:pt x="2590850" y="1336940"/>
                </a:lnTo>
                <a:lnTo>
                  <a:pt x="2569641" y="1174032"/>
                </a:lnTo>
                <a:lnTo>
                  <a:pt x="2536665" y="928201"/>
                </a:lnTo>
                <a:lnTo>
                  <a:pt x="2498905" y="651811"/>
                </a:lnTo>
                <a:lnTo>
                  <a:pt x="2454197" y="327937"/>
                </a:lnTo>
                <a:lnTo>
                  <a:pt x="2408741" y="0"/>
                </a:lnTo>
                <a:close/>
              </a:path>
            </a:pathLst>
          </a:custGeom>
          <a:solidFill>
            <a:srgbClr val="716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32935" y="1360497"/>
            <a:ext cx="2580640" cy="2679065"/>
          </a:xfrm>
          <a:custGeom>
            <a:avLst/>
            <a:gdLst/>
            <a:ahLst/>
            <a:cxnLst/>
            <a:rect l="l" t="t" r="r" b="b"/>
            <a:pathLst>
              <a:path w="2580640" h="2679065">
                <a:moveTo>
                  <a:pt x="2398971" y="0"/>
                </a:moveTo>
                <a:lnTo>
                  <a:pt x="0" y="333069"/>
                </a:lnTo>
                <a:lnTo>
                  <a:pt x="1083" y="348257"/>
                </a:lnTo>
                <a:lnTo>
                  <a:pt x="4408" y="391838"/>
                </a:lnTo>
                <a:lnTo>
                  <a:pt x="10045" y="460843"/>
                </a:lnTo>
                <a:lnTo>
                  <a:pt x="18071" y="552302"/>
                </a:lnTo>
                <a:lnTo>
                  <a:pt x="28564" y="663245"/>
                </a:lnTo>
                <a:lnTo>
                  <a:pt x="41603" y="790702"/>
                </a:lnTo>
                <a:lnTo>
                  <a:pt x="57265" y="931701"/>
                </a:lnTo>
                <a:lnTo>
                  <a:pt x="75627" y="1083274"/>
                </a:lnTo>
                <a:lnTo>
                  <a:pt x="96768" y="1242450"/>
                </a:lnTo>
                <a:lnTo>
                  <a:pt x="120766" y="1406259"/>
                </a:lnTo>
                <a:lnTo>
                  <a:pt x="147698" y="1571731"/>
                </a:lnTo>
                <a:lnTo>
                  <a:pt x="177642" y="1735896"/>
                </a:lnTo>
                <a:lnTo>
                  <a:pt x="210676" y="1895782"/>
                </a:lnTo>
                <a:lnTo>
                  <a:pt x="246877" y="2048422"/>
                </a:lnTo>
                <a:lnTo>
                  <a:pt x="286324" y="2190843"/>
                </a:lnTo>
                <a:lnTo>
                  <a:pt x="329095" y="2320076"/>
                </a:lnTo>
                <a:lnTo>
                  <a:pt x="375266" y="2433152"/>
                </a:lnTo>
                <a:lnTo>
                  <a:pt x="424917" y="2527099"/>
                </a:lnTo>
                <a:lnTo>
                  <a:pt x="478125" y="2598947"/>
                </a:lnTo>
                <a:lnTo>
                  <a:pt x="534967" y="2645727"/>
                </a:lnTo>
                <a:lnTo>
                  <a:pt x="604659" y="2667482"/>
                </a:lnTo>
                <a:lnTo>
                  <a:pt x="654233" y="2673978"/>
                </a:lnTo>
                <a:lnTo>
                  <a:pt x="712958" y="2677688"/>
                </a:lnTo>
                <a:lnTo>
                  <a:pt x="780337" y="2678711"/>
                </a:lnTo>
                <a:lnTo>
                  <a:pt x="855870" y="2677149"/>
                </a:lnTo>
                <a:lnTo>
                  <a:pt x="939056" y="2673103"/>
                </a:lnTo>
                <a:lnTo>
                  <a:pt x="1029398" y="2666672"/>
                </a:lnTo>
                <a:lnTo>
                  <a:pt x="1126396" y="2657959"/>
                </a:lnTo>
                <a:lnTo>
                  <a:pt x="1229551" y="2647062"/>
                </a:lnTo>
                <a:lnTo>
                  <a:pt x="1338362" y="2634083"/>
                </a:lnTo>
                <a:lnTo>
                  <a:pt x="1452331" y="2619123"/>
                </a:lnTo>
                <a:lnTo>
                  <a:pt x="1693746" y="2583662"/>
                </a:lnTo>
                <a:lnTo>
                  <a:pt x="1949801" y="2541482"/>
                </a:lnTo>
                <a:lnTo>
                  <a:pt x="2216502" y="2493390"/>
                </a:lnTo>
                <a:lnTo>
                  <a:pt x="2489852" y="2440190"/>
                </a:lnTo>
                <a:lnTo>
                  <a:pt x="2556737" y="2424264"/>
                </a:lnTo>
                <a:lnTo>
                  <a:pt x="2580614" y="2414421"/>
                </a:lnTo>
                <a:lnTo>
                  <a:pt x="2580614" y="1304093"/>
                </a:lnTo>
                <a:lnTo>
                  <a:pt x="2562388" y="1166837"/>
                </a:lnTo>
                <a:lnTo>
                  <a:pt x="2528922" y="922503"/>
                </a:lnTo>
                <a:lnTo>
                  <a:pt x="2490575" y="647805"/>
                </a:lnTo>
                <a:lnTo>
                  <a:pt x="2446170" y="333069"/>
                </a:lnTo>
                <a:lnTo>
                  <a:pt x="2398971" y="0"/>
                </a:lnTo>
                <a:close/>
              </a:path>
            </a:pathLst>
          </a:custGeom>
          <a:solidFill>
            <a:srgbClr val="6A6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41571" y="1358068"/>
            <a:ext cx="2570480" cy="2665730"/>
          </a:xfrm>
          <a:custGeom>
            <a:avLst/>
            <a:gdLst/>
            <a:ahLst/>
            <a:cxnLst/>
            <a:rect l="l" t="t" r="r" b="b"/>
            <a:pathLst>
              <a:path w="2570479" h="2665729">
                <a:moveTo>
                  <a:pt x="2389235" y="0"/>
                </a:moveTo>
                <a:lnTo>
                  <a:pt x="0" y="338135"/>
                </a:lnTo>
                <a:lnTo>
                  <a:pt x="37" y="338782"/>
                </a:lnTo>
                <a:lnTo>
                  <a:pt x="1218" y="353162"/>
                </a:lnTo>
                <a:lnTo>
                  <a:pt x="4941" y="396283"/>
                </a:lnTo>
                <a:lnTo>
                  <a:pt x="11190" y="464565"/>
                </a:lnTo>
                <a:lnTo>
                  <a:pt x="20001" y="555077"/>
                </a:lnTo>
                <a:lnTo>
                  <a:pt x="31410" y="664885"/>
                </a:lnTo>
                <a:lnTo>
                  <a:pt x="45452" y="791055"/>
                </a:lnTo>
                <a:lnTo>
                  <a:pt x="62164" y="930656"/>
                </a:lnTo>
                <a:lnTo>
                  <a:pt x="81582" y="1080753"/>
                </a:lnTo>
                <a:lnTo>
                  <a:pt x="103741" y="1238414"/>
                </a:lnTo>
                <a:lnTo>
                  <a:pt x="128677" y="1400706"/>
                </a:lnTo>
                <a:lnTo>
                  <a:pt x="156426" y="1564696"/>
                </a:lnTo>
                <a:lnTo>
                  <a:pt x="187024" y="1727450"/>
                </a:lnTo>
                <a:lnTo>
                  <a:pt x="220507" y="1886035"/>
                </a:lnTo>
                <a:lnTo>
                  <a:pt x="256911" y="2037519"/>
                </a:lnTo>
                <a:lnTo>
                  <a:pt x="296271" y="2178969"/>
                </a:lnTo>
                <a:lnTo>
                  <a:pt x="338625" y="2307451"/>
                </a:lnTo>
                <a:lnTo>
                  <a:pt x="384006" y="2420032"/>
                </a:lnTo>
                <a:lnTo>
                  <a:pt x="432452" y="2513779"/>
                </a:lnTo>
                <a:lnTo>
                  <a:pt x="483998" y="2585759"/>
                </a:lnTo>
                <a:lnTo>
                  <a:pt x="538680" y="2633040"/>
                </a:lnTo>
                <a:lnTo>
                  <a:pt x="605540" y="2654540"/>
                </a:lnTo>
                <a:lnTo>
                  <a:pt x="654130" y="2660949"/>
                </a:lnTo>
                <a:lnTo>
                  <a:pt x="712104" y="2664596"/>
                </a:lnTo>
                <a:lnTo>
                  <a:pt x="778919" y="2665580"/>
                </a:lnTo>
                <a:lnTo>
                  <a:pt x="854032" y="2664002"/>
                </a:lnTo>
                <a:lnTo>
                  <a:pt x="936902" y="2659960"/>
                </a:lnTo>
                <a:lnTo>
                  <a:pt x="1026985" y="2653555"/>
                </a:lnTo>
                <a:lnTo>
                  <a:pt x="1123739" y="2644886"/>
                </a:lnTo>
                <a:lnTo>
                  <a:pt x="1226622" y="2634053"/>
                </a:lnTo>
                <a:lnTo>
                  <a:pt x="1335091" y="2621154"/>
                </a:lnTo>
                <a:lnTo>
                  <a:pt x="1448603" y="2606291"/>
                </a:lnTo>
                <a:lnTo>
                  <a:pt x="1688587" y="2571066"/>
                </a:lnTo>
                <a:lnTo>
                  <a:pt x="1942234" y="2529176"/>
                </a:lnTo>
                <a:lnTo>
                  <a:pt x="2205204" y="2481415"/>
                </a:lnTo>
                <a:lnTo>
                  <a:pt x="2473157" y="2428582"/>
                </a:lnTo>
                <a:lnTo>
                  <a:pt x="2543337" y="2411766"/>
                </a:lnTo>
                <a:lnTo>
                  <a:pt x="2570479" y="2400785"/>
                </a:lnTo>
                <a:lnTo>
                  <a:pt x="2570479" y="1273167"/>
                </a:lnTo>
                <a:lnTo>
                  <a:pt x="2555102" y="1159569"/>
                </a:lnTo>
                <a:lnTo>
                  <a:pt x="2521159" y="916746"/>
                </a:lnTo>
                <a:lnTo>
                  <a:pt x="2482242" y="643757"/>
                </a:lnTo>
                <a:lnTo>
                  <a:pt x="2438195" y="338135"/>
                </a:lnTo>
                <a:lnTo>
                  <a:pt x="2389235" y="0"/>
                </a:lnTo>
                <a:close/>
              </a:path>
            </a:pathLst>
          </a:custGeom>
          <a:solidFill>
            <a:srgbClr val="625E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50180" y="1355648"/>
            <a:ext cx="2560955" cy="2652395"/>
          </a:xfrm>
          <a:custGeom>
            <a:avLst/>
            <a:gdLst/>
            <a:ahLst/>
            <a:cxnLst/>
            <a:rect l="l" t="t" r="r" b="b"/>
            <a:pathLst>
              <a:path w="2560954" h="2652395">
                <a:moveTo>
                  <a:pt x="2379435" y="0"/>
                </a:moveTo>
                <a:lnTo>
                  <a:pt x="0" y="343292"/>
                </a:lnTo>
                <a:lnTo>
                  <a:pt x="1376" y="358152"/>
                </a:lnTo>
                <a:lnTo>
                  <a:pt x="5503" y="400802"/>
                </a:lnTo>
                <a:lnTo>
                  <a:pt x="12372" y="468347"/>
                </a:lnTo>
                <a:lnTo>
                  <a:pt x="21977" y="557892"/>
                </a:lnTo>
                <a:lnTo>
                  <a:pt x="34312" y="666542"/>
                </a:lnTo>
                <a:lnTo>
                  <a:pt x="49370" y="791403"/>
                </a:lnTo>
                <a:lnTo>
                  <a:pt x="67144" y="929578"/>
                </a:lnTo>
                <a:lnTo>
                  <a:pt x="87628" y="1078174"/>
                </a:lnTo>
                <a:lnTo>
                  <a:pt x="110815" y="1234296"/>
                </a:lnTo>
                <a:lnTo>
                  <a:pt x="136699" y="1395047"/>
                </a:lnTo>
                <a:lnTo>
                  <a:pt x="165273" y="1557534"/>
                </a:lnTo>
                <a:lnTo>
                  <a:pt x="196531" y="1718861"/>
                </a:lnTo>
                <a:lnTo>
                  <a:pt x="230465" y="1876134"/>
                </a:lnTo>
                <a:lnTo>
                  <a:pt x="267070" y="2026457"/>
                </a:lnTo>
                <a:lnTo>
                  <a:pt x="306338" y="2166936"/>
                </a:lnTo>
                <a:lnTo>
                  <a:pt x="348263" y="2294675"/>
                </a:lnTo>
                <a:lnTo>
                  <a:pt x="392839" y="2406780"/>
                </a:lnTo>
                <a:lnTo>
                  <a:pt x="440059" y="2500355"/>
                </a:lnTo>
                <a:lnTo>
                  <a:pt x="489916" y="2572506"/>
                </a:lnTo>
                <a:lnTo>
                  <a:pt x="542404" y="2620338"/>
                </a:lnTo>
                <a:lnTo>
                  <a:pt x="606446" y="2641544"/>
                </a:lnTo>
                <a:lnTo>
                  <a:pt x="654058" y="2647848"/>
                </a:lnTo>
                <a:lnTo>
                  <a:pt x="711285" y="2651418"/>
                </a:lnTo>
                <a:lnTo>
                  <a:pt x="777539" y="2652351"/>
                </a:lnTo>
                <a:lnTo>
                  <a:pt x="852236" y="2650746"/>
                </a:lnTo>
                <a:lnTo>
                  <a:pt x="934789" y="2646702"/>
                </a:lnTo>
                <a:lnTo>
                  <a:pt x="1024614" y="2640317"/>
                </a:lnTo>
                <a:lnTo>
                  <a:pt x="1121125" y="2631690"/>
                </a:lnTo>
                <a:lnTo>
                  <a:pt x="1223735" y="2620919"/>
                </a:lnTo>
                <a:lnTo>
                  <a:pt x="1331860" y="2608103"/>
                </a:lnTo>
                <a:lnTo>
                  <a:pt x="1444913" y="2593340"/>
                </a:lnTo>
                <a:lnTo>
                  <a:pt x="1562309" y="2576728"/>
                </a:lnTo>
                <a:lnTo>
                  <a:pt x="1807789" y="2538353"/>
                </a:lnTo>
                <a:lnTo>
                  <a:pt x="2063613" y="2493766"/>
                </a:lnTo>
                <a:lnTo>
                  <a:pt x="2325097" y="2443754"/>
                </a:lnTo>
                <a:lnTo>
                  <a:pt x="2456497" y="2416960"/>
                </a:lnTo>
                <a:lnTo>
                  <a:pt x="2495305" y="2408571"/>
                </a:lnTo>
                <a:lnTo>
                  <a:pt x="2560372" y="2387117"/>
                </a:lnTo>
                <a:lnTo>
                  <a:pt x="2560372" y="1243360"/>
                </a:lnTo>
                <a:lnTo>
                  <a:pt x="2547794" y="1152226"/>
                </a:lnTo>
                <a:lnTo>
                  <a:pt x="2513364" y="910926"/>
                </a:lnTo>
                <a:lnTo>
                  <a:pt x="2473866" y="639661"/>
                </a:lnTo>
                <a:lnTo>
                  <a:pt x="2429242" y="336619"/>
                </a:lnTo>
                <a:lnTo>
                  <a:pt x="2379435" y="0"/>
                </a:lnTo>
                <a:close/>
              </a:path>
            </a:pathLst>
          </a:custGeom>
          <a:solidFill>
            <a:srgbClr val="5B5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58813" y="1353181"/>
            <a:ext cx="2550795" cy="2639695"/>
          </a:xfrm>
          <a:custGeom>
            <a:avLst/>
            <a:gdLst/>
            <a:ahLst/>
            <a:cxnLst/>
            <a:rect l="l" t="t" r="r" b="b"/>
            <a:pathLst>
              <a:path w="2550795" h="2639695">
                <a:moveTo>
                  <a:pt x="2369654" y="0"/>
                </a:moveTo>
                <a:lnTo>
                  <a:pt x="0" y="348437"/>
                </a:lnTo>
                <a:lnTo>
                  <a:pt x="1523" y="363129"/>
                </a:lnTo>
                <a:lnTo>
                  <a:pt x="6059" y="405302"/>
                </a:lnTo>
                <a:lnTo>
                  <a:pt x="13560" y="472100"/>
                </a:lnTo>
                <a:lnTo>
                  <a:pt x="23973" y="560666"/>
                </a:lnTo>
                <a:lnTo>
                  <a:pt x="37250" y="668144"/>
                </a:lnTo>
                <a:lnTo>
                  <a:pt x="53341" y="791679"/>
                </a:lnTo>
                <a:lnTo>
                  <a:pt x="72196" y="928414"/>
                </a:lnTo>
                <a:lnTo>
                  <a:pt x="93765" y="1075493"/>
                </a:lnTo>
                <a:lnTo>
                  <a:pt x="117998" y="1230060"/>
                </a:lnTo>
                <a:lnTo>
                  <a:pt x="144845" y="1389259"/>
                </a:lnTo>
                <a:lnTo>
                  <a:pt x="174256" y="1550234"/>
                </a:lnTo>
                <a:lnTo>
                  <a:pt x="206181" y="1710128"/>
                </a:lnTo>
                <a:lnTo>
                  <a:pt x="240571" y="1866087"/>
                </a:lnTo>
                <a:lnTo>
                  <a:pt x="277375" y="2015252"/>
                </a:lnTo>
                <a:lnTo>
                  <a:pt x="316544" y="2154770"/>
                </a:lnTo>
                <a:lnTo>
                  <a:pt x="358028" y="2281782"/>
                </a:lnTo>
                <a:lnTo>
                  <a:pt x="401777" y="2393434"/>
                </a:lnTo>
                <a:lnTo>
                  <a:pt x="447740" y="2486869"/>
                </a:lnTo>
                <a:lnTo>
                  <a:pt x="495869" y="2559232"/>
                </a:lnTo>
                <a:lnTo>
                  <a:pt x="546112" y="2607665"/>
                </a:lnTo>
                <a:lnTo>
                  <a:pt x="607364" y="2628559"/>
                </a:lnTo>
                <a:lnTo>
                  <a:pt x="654006" y="2634755"/>
                </a:lnTo>
                <a:lnTo>
                  <a:pt x="710488" y="2638248"/>
                </a:lnTo>
                <a:lnTo>
                  <a:pt x="776181" y="2639133"/>
                </a:lnTo>
                <a:lnTo>
                  <a:pt x="850457" y="2637507"/>
                </a:lnTo>
                <a:lnTo>
                  <a:pt x="932688" y="2633468"/>
                </a:lnTo>
                <a:lnTo>
                  <a:pt x="1022246" y="2627111"/>
                </a:lnTo>
                <a:lnTo>
                  <a:pt x="1118503" y="2618534"/>
                </a:lnTo>
                <a:lnTo>
                  <a:pt x="1220830" y="2607833"/>
                </a:lnTo>
                <a:lnTo>
                  <a:pt x="1328599" y="2595106"/>
                </a:lnTo>
                <a:lnTo>
                  <a:pt x="1441182" y="2580449"/>
                </a:lnTo>
                <a:lnTo>
                  <a:pt x="1557950" y="2563959"/>
                </a:lnTo>
                <a:lnTo>
                  <a:pt x="1801532" y="2525866"/>
                </a:lnTo>
                <a:lnTo>
                  <a:pt x="2054317" y="2481602"/>
                </a:lnTo>
                <a:lnTo>
                  <a:pt x="2311280" y="2431941"/>
                </a:lnTo>
                <a:lnTo>
                  <a:pt x="2439758" y="2405329"/>
                </a:lnTo>
                <a:lnTo>
                  <a:pt x="2480315" y="2396437"/>
                </a:lnTo>
                <a:lnTo>
                  <a:pt x="2548408" y="2374151"/>
                </a:lnTo>
                <a:lnTo>
                  <a:pt x="2550329" y="2372960"/>
                </a:lnTo>
                <a:lnTo>
                  <a:pt x="2550329" y="1214668"/>
                </a:lnTo>
                <a:lnTo>
                  <a:pt x="2540507" y="1144862"/>
                </a:lnTo>
                <a:lnTo>
                  <a:pt x="2505592" y="905096"/>
                </a:lnTo>
                <a:lnTo>
                  <a:pt x="2465514" y="635566"/>
                </a:lnTo>
                <a:lnTo>
                  <a:pt x="2420219" y="334469"/>
                </a:lnTo>
                <a:lnTo>
                  <a:pt x="2369654" y="0"/>
                </a:lnTo>
                <a:close/>
              </a:path>
            </a:pathLst>
          </a:custGeom>
          <a:solidFill>
            <a:srgbClr val="534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67403" y="1350772"/>
            <a:ext cx="2540635" cy="2626360"/>
          </a:xfrm>
          <a:custGeom>
            <a:avLst/>
            <a:gdLst/>
            <a:ahLst/>
            <a:cxnLst/>
            <a:rect l="l" t="t" r="r" b="b"/>
            <a:pathLst>
              <a:path w="2540634" h="2626360">
                <a:moveTo>
                  <a:pt x="2359903" y="0"/>
                </a:moveTo>
                <a:lnTo>
                  <a:pt x="0" y="353501"/>
                </a:lnTo>
                <a:lnTo>
                  <a:pt x="6617" y="409712"/>
                </a:lnTo>
                <a:lnTo>
                  <a:pt x="14764" y="475749"/>
                </a:lnTo>
                <a:lnTo>
                  <a:pt x="26006" y="563320"/>
                </a:lnTo>
                <a:lnTo>
                  <a:pt x="40249" y="669608"/>
                </a:lnTo>
                <a:lnTo>
                  <a:pt x="57399" y="791797"/>
                </a:lnTo>
                <a:lnTo>
                  <a:pt x="77361" y="927071"/>
                </a:lnTo>
                <a:lnTo>
                  <a:pt x="100041" y="1072612"/>
                </a:lnTo>
                <a:lnTo>
                  <a:pt x="125345" y="1225606"/>
                </a:lnTo>
                <a:lnTo>
                  <a:pt x="153178" y="1383236"/>
                </a:lnTo>
                <a:lnTo>
                  <a:pt x="183446" y="1542685"/>
                </a:lnTo>
                <a:lnTo>
                  <a:pt x="216054" y="1701138"/>
                </a:lnTo>
                <a:lnTo>
                  <a:pt x="250908" y="1855778"/>
                </a:lnTo>
                <a:lnTo>
                  <a:pt x="287915" y="2003788"/>
                </a:lnTo>
                <a:lnTo>
                  <a:pt x="326978" y="2142353"/>
                </a:lnTo>
                <a:lnTo>
                  <a:pt x="368005" y="2268656"/>
                </a:lnTo>
                <a:lnTo>
                  <a:pt x="410901" y="2379881"/>
                </a:lnTo>
                <a:lnTo>
                  <a:pt x="455571" y="2473212"/>
                </a:lnTo>
                <a:lnTo>
                  <a:pt x="501922" y="2545832"/>
                </a:lnTo>
                <a:lnTo>
                  <a:pt x="549858" y="2594926"/>
                </a:lnTo>
                <a:lnTo>
                  <a:pt x="608353" y="2615477"/>
                </a:lnTo>
                <a:lnTo>
                  <a:pt x="654035" y="2621558"/>
                </a:lnTo>
                <a:lnTo>
                  <a:pt x="709779" y="2624968"/>
                </a:lnTo>
                <a:lnTo>
                  <a:pt x="774915" y="2625802"/>
                </a:lnTo>
                <a:lnTo>
                  <a:pt x="848773" y="2624156"/>
                </a:lnTo>
                <a:lnTo>
                  <a:pt x="930682" y="2620124"/>
                </a:lnTo>
                <a:lnTo>
                  <a:pt x="1019971" y="2613800"/>
                </a:lnTo>
                <a:lnTo>
                  <a:pt x="1115972" y="2605280"/>
                </a:lnTo>
                <a:lnTo>
                  <a:pt x="1218013" y="2594659"/>
                </a:lnTo>
                <a:lnTo>
                  <a:pt x="1325423" y="2582031"/>
                </a:lnTo>
                <a:lnTo>
                  <a:pt x="1437533" y="2567491"/>
                </a:lnTo>
                <a:lnTo>
                  <a:pt x="1553673" y="2551134"/>
                </a:lnTo>
                <a:lnTo>
                  <a:pt x="1795358" y="2513348"/>
                </a:lnTo>
                <a:lnTo>
                  <a:pt x="2045116" y="2469431"/>
                </a:lnTo>
                <a:lnTo>
                  <a:pt x="2297584" y="2420142"/>
                </a:lnTo>
                <a:lnTo>
                  <a:pt x="2423158" y="2393720"/>
                </a:lnTo>
                <a:lnTo>
                  <a:pt x="2465443" y="2384299"/>
                </a:lnTo>
                <a:lnTo>
                  <a:pt x="2503227" y="2374044"/>
                </a:lnTo>
                <a:lnTo>
                  <a:pt x="2540469" y="2358738"/>
                </a:lnTo>
                <a:lnTo>
                  <a:pt x="2540469" y="1187857"/>
                </a:lnTo>
                <a:lnTo>
                  <a:pt x="2533234" y="1137410"/>
                </a:lnTo>
                <a:lnTo>
                  <a:pt x="2497838" y="899192"/>
                </a:lnTo>
                <a:lnTo>
                  <a:pt x="2457184" y="631414"/>
                </a:lnTo>
                <a:lnTo>
                  <a:pt x="2411225" y="332282"/>
                </a:lnTo>
                <a:lnTo>
                  <a:pt x="2359903" y="0"/>
                </a:lnTo>
                <a:close/>
              </a:path>
            </a:pathLst>
          </a:custGeom>
          <a:solidFill>
            <a:srgbClr val="4C4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76027" y="1348333"/>
            <a:ext cx="2531110" cy="2613025"/>
          </a:xfrm>
          <a:custGeom>
            <a:avLst/>
            <a:gdLst/>
            <a:ahLst/>
            <a:cxnLst/>
            <a:rect l="l" t="t" r="r" b="b"/>
            <a:pathLst>
              <a:path w="2531109" h="2613025">
                <a:moveTo>
                  <a:pt x="2350144" y="0"/>
                </a:moveTo>
                <a:lnTo>
                  <a:pt x="0" y="358603"/>
                </a:lnTo>
                <a:lnTo>
                  <a:pt x="0" y="358748"/>
                </a:lnTo>
                <a:lnTo>
                  <a:pt x="7200" y="414145"/>
                </a:lnTo>
                <a:lnTo>
                  <a:pt x="16012" y="479407"/>
                </a:lnTo>
                <a:lnTo>
                  <a:pt x="28107" y="565963"/>
                </a:lnTo>
                <a:lnTo>
                  <a:pt x="43343" y="671038"/>
                </a:lnTo>
                <a:lnTo>
                  <a:pt x="61582" y="791856"/>
                </a:lnTo>
                <a:lnTo>
                  <a:pt x="82682" y="925643"/>
                </a:lnTo>
                <a:lnTo>
                  <a:pt x="106504" y="1069623"/>
                </a:lnTo>
                <a:lnTo>
                  <a:pt x="132907" y="1221020"/>
                </a:lnTo>
                <a:lnTo>
                  <a:pt x="161751" y="1377060"/>
                </a:lnTo>
                <a:lnTo>
                  <a:pt x="192896" y="1534967"/>
                </a:lnTo>
                <a:lnTo>
                  <a:pt x="226202" y="1691965"/>
                </a:lnTo>
                <a:lnTo>
                  <a:pt x="261529" y="1845280"/>
                </a:lnTo>
                <a:lnTo>
                  <a:pt x="298736" y="1992137"/>
                </a:lnTo>
                <a:lnTo>
                  <a:pt x="337684" y="2129759"/>
                </a:lnTo>
                <a:lnTo>
                  <a:pt x="378232" y="2255372"/>
                </a:lnTo>
                <a:lnTo>
                  <a:pt x="420241" y="2366200"/>
                </a:lnTo>
                <a:lnTo>
                  <a:pt x="463569" y="2459468"/>
                </a:lnTo>
                <a:lnTo>
                  <a:pt x="508077" y="2532401"/>
                </a:lnTo>
                <a:lnTo>
                  <a:pt x="553625" y="2582223"/>
                </a:lnTo>
                <a:lnTo>
                  <a:pt x="609396" y="2602393"/>
                </a:lnTo>
                <a:lnTo>
                  <a:pt x="654127" y="2608341"/>
                </a:lnTo>
                <a:lnTo>
                  <a:pt x="709140" y="2611656"/>
                </a:lnTo>
                <a:lnTo>
                  <a:pt x="773721" y="2612429"/>
                </a:lnTo>
                <a:lnTo>
                  <a:pt x="847158" y="2610753"/>
                </a:lnTo>
                <a:lnTo>
                  <a:pt x="928741" y="2606722"/>
                </a:lnTo>
                <a:lnTo>
                  <a:pt x="1017755" y="2600428"/>
                </a:lnTo>
                <a:lnTo>
                  <a:pt x="1113490" y="2591963"/>
                </a:lnTo>
                <a:lnTo>
                  <a:pt x="1215233" y="2581420"/>
                </a:lnTo>
                <a:lnTo>
                  <a:pt x="1322272" y="2568892"/>
                </a:lnTo>
                <a:lnTo>
                  <a:pt x="1433895" y="2554471"/>
                </a:lnTo>
                <a:lnTo>
                  <a:pt x="1549390" y="2538250"/>
                </a:lnTo>
                <a:lnTo>
                  <a:pt x="1668044" y="2520323"/>
                </a:lnTo>
                <a:lnTo>
                  <a:pt x="1789146" y="2500781"/>
                </a:lnTo>
                <a:lnTo>
                  <a:pt x="1911983" y="2479717"/>
                </a:lnTo>
                <a:lnTo>
                  <a:pt x="2035843" y="2457224"/>
                </a:lnTo>
                <a:lnTo>
                  <a:pt x="2160014" y="2433394"/>
                </a:lnTo>
                <a:lnTo>
                  <a:pt x="2283784" y="2408321"/>
                </a:lnTo>
                <a:lnTo>
                  <a:pt x="2406441" y="2382096"/>
                </a:lnTo>
                <a:lnTo>
                  <a:pt x="2450452" y="2372122"/>
                </a:lnTo>
                <a:lnTo>
                  <a:pt x="2489788" y="2361379"/>
                </a:lnTo>
                <a:lnTo>
                  <a:pt x="2530525" y="2344467"/>
                </a:lnTo>
                <a:lnTo>
                  <a:pt x="2530525" y="1161582"/>
                </a:lnTo>
                <a:lnTo>
                  <a:pt x="2490021" y="893207"/>
                </a:lnTo>
                <a:lnTo>
                  <a:pt x="2448802" y="627201"/>
                </a:lnTo>
                <a:lnTo>
                  <a:pt x="2402190" y="330055"/>
                </a:lnTo>
                <a:lnTo>
                  <a:pt x="2350144" y="0"/>
                </a:lnTo>
                <a:close/>
              </a:path>
            </a:pathLst>
          </a:custGeom>
          <a:solidFill>
            <a:srgbClr val="444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84642" y="1345883"/>
            <a:ext cx="2520950" cy="2599690"/>
          </a:xfrm>
          <a:custGeom>
            <a:avLst/>
            <a:gdLst/>
            <a:ahLst/>
            <a:cxnLst/>
            <a:rect l="l" t="t" r="r" b="b"/>
            <a:pathLst>
              <a:path w="2520950" h="2599690">
                <a:moveTo>
                  <a:pt x="2340381" y="0"/>
                </a:moveTo>
                <a:lnTo>
                  <a:pt x="0" y="363753"/>
                </a:lnTo>
                <a:lnTo>
                  <a:pt x="1988" y="377922"/>
                </a:lnTo>
                <a:lnTo>
                  <a:pt x="7827" y="418607"/>
                </a:lnTo>
                <a:lnTo>
                  <a:pt x="17329" y="483075"/>
                </a:lnTo>
                <a:lnTo>
                  <a:pt x="30306" y="568594"/>
                </a:lnTo>
                <a:lnTo>
                  <a:pt x="46571" y="672429"/>
                </a:lnTo>
                <a:lnTo>
                  <a:pt x="65935" y="791848"/>
                </a:lnTo>
                <a:lnTo>
                  <a:pt x="88212" y="924118"/>
                </a:lnTo>
                <a:lnTo>
                  <a:pt x="113212" y="1066505"/>
                </a:lnTo>
                <a:lnTo>
                  <a:pt x="140748" y="1216277"/>
                </a:lnTo>
                <a:lnTo>
                  <a:pt x="170632" y="1370701"/>
                </a:lnTo>
                <a:lnTo>
                  <a:pt x="202677" y="1527043"/>
                </a:lnTo>
                <a:lnTo>
                  <a:pt x="236694" y="1682571"/>
                </a:lnTo>
                <a:lnTo>
                  <a:pt x="272496" y="1834551"/>
                </a:lnTo>
                <a:lnTo>
                  <a:pt x="309894" y="1980251"/>
                </a:lnTo>
                <a:lnTo>
                  <a:pt x="348702" y="2116936"/>
                </a:lnTo>
                <a:lnTo>
                  <a:pt x="388731" y="2241875"/>
                </a:lnTo>
                <a:lnTo>
                  <a:pt x="429793" y="2352334"/>
                </a:lnTo>
                <a:lnTo>
                  <a:pt x="471701" y="2445580"/>
                </a:lnTo>
                <a:lnTo>
                  <a:pt x="514266" y="2518881"/>
                </a:lnTo>
                <a:lnTo>
                  <a:pt x="557301" y="2569502"/>
                </a:lnTo>
                <a:lnTo>
                  <a:pt x="610434" y="2589302"/>
                </a:lnTo>
                <a:lnTo>
                  <a:pt x="654246" y="2595125"/>
                </a:lnTo>
                <a:lnTo>
                  <a:pt x="708551" y="2598351"/>
                </a:lnTo>
                <a:lnTo>
                  <a:pt x="772596" y="2599070"/>
                </a:lnTo>
                <a:lnTo>
                  <a:pt x="845627" y="2597372"/>
                </a:lnTo>
                <a:lnTo>
                  <a:pt x="926890" y="2593348"/>
                </a:lnTo>
                <a:lnTo>
                  <a:pt x="1015634" y="2587089"/>
                </a:lnTo>
                <a:lnTo>
                  <a:pt x="1111103" y="2578685"/>
                </a:lnTo>
                <a:lnTo>
                  <a:pt x="1212546" y="2568225"/>
                </a:lnTo>
                <a:lnTo>
                  <a:pt x="1319209" y="2555801"/>
                </a:lnTo>
                <a:lnTo>
                  <a:pt x="1430338" y="2541504"/>
                </a:lnTo>
                <a:lnTo>
                  <a:pt x="1545180" y="2525422"/>
                </a:lnTo>
                <a:lnTo>
                  <a:pt x="1662983" y="2507647"/>
                </a:lnTo>
                <a:lnTo>
                  <a:pt x="1782992" y="2488270"/>
                </a:lnTo>
                <a:lnTo>
                  <a:pt x="1904454" y="2467380"/>
                </a:lnTo>
                <a:lnTo>
                  <a:pt x="2026616" y="2445068"/>
                </a:lnTo>
                <a:lnTo>
                  <a:pt x="2148726" y="2421425"/>
                </a:lnTo>
                <a:lnTo>
                  <a:pt x="2270028" y="2396541"/>
                </a:lnTo>
                <a:lnTo>
                  <a:pt x="2389771" y="2370505"/>
                </a:lnTo>
                <a:lnTo>
                  <a:pt x="2435505" y="2359964"/>
                </a:lnTo>
                <a:lnTo>
                  <a:pt x="2476386" y="2348723"/>
                </a:lnTo>
                <a:lnTo>
                  <a:pt x="2512379" y="2335005"/>
                </a:lnTo>
                <a:lnTo>
                  <a:pt x="2520653" y="2330219"/>
                </a:lnTo>
                <a:lnTo>
                  <a:pt x="2520653" y="1136392"/>
                </a:lnTo>
                <a:lnTo>
                  <a:pt x="2482214" y="887219"/>
                </a:lnTo>
                <a:lnTo>
                  <a:pt x="2440430" y="622995"/>
                </a:lnTo>
                <a:lnTo>
                  <a:pt x="2393165" y="327848"/>
                </a:lnTo>
                <a:lnTo>
                  <a:pt x="2340381" y="0"/>
                </a:lnTo>
                <a:close/>
              </a:path>
            </a:pathLst>
          </a:custGeom>
          <a:solidFill>
            <a:srgbClr val="3D38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62946" y="1250721"/>
            <a:ext cx="2956572" cy="2843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45025" y="3587612"/>
            <a:ext cx="970479" cy="5059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68121" y="3457693"/>
            <a:ext cx="1074184" cy="637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68140" y="3457512"/>
            <a:ext cx="1074203" cy="638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0375" y="1402029"/>
            <a:ext cx="2683510" cy="3110865"/>
          </a:xfrm>
          <a:custGeom>
            <a:avLst/>
            <a:gdLst/>
            <a:ahLst/>
            <a:cxnLst/>
            <a:rect l="l" t="t" r="r" b="b"/>
            <a:pathLst>
              <a:path w="2683510" h="3110865">
                <a:moveTo>
                  <a:pt x="94805" y="0"/>
                </a:moveTo>
                <a:lnTo>
                  <a:pt x="88479" y="70557"/>
                </a:lnTo>
                <a:lnTo>
                  <a:pt x="81407" y="153466"/>
                </a:lnTo>
                <a:lnTo>
                  <a:pt x="72470" y="263429"/>
                </a:lnTo>
                <a:lnTo>
                  <a:pt x="62225" y="396922"/>
                </a:lnTo>
                <a:lnTo>
                  <a:pt x="51230" y="550419"/>
                </a:lnTo>
                <a:lnTo>
                  <a:pt x="40041" y="720397"/>
                </a:lnTo>
                <a:lnTo>
                  <a:pt x="29214" y="903329"/>
                </a:lnTo>
                <a:lnTo>
                  <a:pt x="19306" y="1095692"/>
                </a:lnTo>
                <a:lnTo>
                  <a:pt x="10874" y="1293961"/>
                </a:lnTo>
                <a:lnTo>
                  <a:pt x="4475" y="1494611"/>
                </a:lnTo>
                <a:lnTo>
                  <a:pt x="664" y="1694118"/>
                </a:lnTo>
                <a:lnTo>
                  <a:pt x="0" y="1888955"/>
                </a:lnTo>
                <a:lnTo>
                  <a:pt x="3037" y="2075600"/>
                </a:lnTo>
                <a:lnTo>
                  <a:pt x="10334" y="2250527"/>
                </a:lnTo>
                <a:lnTo>
                  <a:pt x="22447" y="2410212"/>
                </a:lnTo>
                <a:lnTo>
                  <a:pt x="39932" y="2551129"/>
                </a:lnTo>
                <a:lnTo>
                  <a:pt x="63346" y="2669754"/>
                </a:lnTo>
                <a:lnTo>
                  <a:pt x="93245" y="2762562"/>
                </a:lnTo>
                <a:lnTo>
                  <a:pt x="130188" y="2826029"/>
                </a:lnTo>
                <a:lnTo>
                  <a:pt x="163883" y="2855086"/>
                </a:lnTo>
                <a:lnTo>
                  <a:pt x="215879" y="2885468"/>
                </a:lnTo>
                <a:lnTo>
                  <a:pt x="284711" y="2916483"/>
                </a:lnTo>
                <a:lnTo>
                  <a:pt x="368916" y="2947443"/>
                </a:lnTo>
                <a:lnTo>
                  <a:pt x="467027" y="2977657"/>
                </a:lnTo>
                <a:lnTo>
                  <a:pt x="577582" y="3006435"/>
                </a:lnTo>
                <a:lnTo>
                  <a:pt x="699116" y="3033089"/>
                </a:lnTo>
                <a:lnTo>
                  <a:pt x="830163" y="3056927"/>
                </a:lnTo>
                <a:lnTo>
                  <a:pt x="969259" y="3077260"/>
                </a:lnTo>
                <a:lnTo>
                  <a:pt x="1114941" y="3093399"/>
                </a:lnTo>
                <a:lnTo>
                  <a:pt x="1265743" y="3104653"/>
                </a:lnTo>
                <a:lnTo>
                  <a:pt x="1420200" y="3110332"/>
                </a:lnTo>
                <a:lnTo>
                  <a:pt x="1576849" y="3109748"/>
                </a:lnTo>
                <a:lnTo>
                  <a:pt x="1734225" y="3102209"/>
                </a:lnTo>
                <a:lnTo>
                  <a:pt x="1890863" y="3087026"/>
                </a:lnTo>
                <a:lnTo>
                  <a:pt x="2045299" y="3063509"/>
                </a:lnTo>
                <a:lnTo>
                  <a:pt x="2196068" y="3030969"/>
                </a:lnTo>
                <a:lnTo>
                  <a:pt x="2341706" y="2988715"/>
                </a:lnTo>
                <a:lnTo>
                  <a:pt x="2480748" y="2936058"/>
                </a:lnTo>
                <a:lnTo>
                  <a:pt x="2611729" y="2872308"/>
                </a:lnTo>
                <a:lnTo>
                  <a:pt x="2683484" y="146888"/>
                </a:lnTo>
                <a:lnTo>
                  <a:pt x="948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55242" y="1403630"/>
            <a:ext cx="2677160" cy="3085465"/>
          </a:xfrm>
          <a:custGeom>
            <a:avLst/>
            <a:gdLst/>
            <a:ahLst/>
            <a:cxnLst/>
            <a:rect l="l" t="t" r="r" b="b"/>
            <a:pathLst>
              <a:path w="2677160" h="3085465">
                <a:moveTo>
                  <a:pt x="91724" y="0"/>
                </a:moveTo>
                <a:lnTo>
                  <a:pt x="85591" y="69951"/>
                </a:lnTo>
                <a:lnTo>
                  <a:pt x="78734" y="152149"/>
                </a:lnTo>
                <a:lnTo>
                  <a:pt x="70072" y="261170"/>
                </a:lnTo>
                <a:lnTo>
                  <a:pt x="60145" y="393521"/>
                </a:lnTo>
                <a:lnTo>
                  <a:pt x="49491" y="545708"/>
                </a:lnTo>
                <a:lnTo>
                  <a:pt x="38653" y="714236"/>
                </a:lnTo>
                <a:lnTo>
                  <a:pt x="28171" y="895612"/>
                </a:lnTo>
                <a:lnTo>
                  <a:pt x="18584" y="1086341"/>
                </a:lnTo>
                <a:lnTo>
                  <a:pt x="10433" y="1282931"/>
                </a:lnTo>
                <a:lnTo>
                  <a:pt x="4258" y="1481887"/>
                </a:lnTo>
                <a:lnTo>
                  <a:pt x="600" y="1679716"/>
                </a:lnTo>
                <a:lnTo>
                  <a:pt x="0" y="1872923"/>
                </a:lnTo>
                <a:lnTo>
                  <a:pt x="2996" y="2058014"/>
                </a:lnTo>
                <a:lnTo>
                  <a:pt x="10130" y="2231496"/>
                </a:lnTo>
                <a:lnTo>
                  <a:pt x="21942" y="2389875"/>
                </a:lnTo>
                <a:lnTo>
                  <a:pt x="38972" y="2529657"/>
                </a:lnTo>
                <a:lnTo>
                  <a:pt x="61761" y="2647349"/>
                </a:lnTo>
                <a:lnTo>
                  <a:pt x="90849" y="2739455"/>
                </a:lnTo>
                <a:lnTo>
                  <a:pt x="126776" y="2802483"/>
                </a:lnTo>
                <a:lnTo>
                  <a:pt x="159600" y="2831051"/>
                </a:lnTo>
                <a:lnTo>
                  <a:pt x="210850" y="2860946"/>
                </a:lnTo>
                <a:lnTo>
                  <a:pt x="279052" y="2891499"/>
                </a:lnTo>
                <a:lnTo>
                  <a:pt x="362731" y="2922036"/>
                </a:lnTo>
                <a:lnTo>
                  <a:pt x="460414" y="2951887"/>
                </a:lnTo>
                <a:lnTo>
                  <a:pt x="570626" y="2980379"/>
                </a:lnTo>
                <a:lnTo>
                  <a:pt x="691891" y="3006842"/>
                </a:lnTo>
                <a:lnTo>
                  <a:pt x="822737" y="3030604"/>
                </a:lnTo>
                <a:lnTo>
                  <a:pt x="961688" y="3050994"/>
                </a:lnTo>
                <a:lnTo>
                  <a:pt x="1107270" y="3067338"/>
                </a:lnTo>
                <a:lnTo>
                  <a:pt x="1258009" y="3078967"/>
                </a:lnTo>
                <a:lnTo>
                  <a:pt x="1412430" y="3085209"/>
                </a:lnTo>
                <a:lnTo>
                  <a:pt x="1569059" y="3085392"/>
                </a:lnTo>
                <a:lnTo>
                  <a:pt x="1726421" y="3078844"/>
                </a:lnTo>
                <a:lnTo>
                  <a:pt x="1883042" y="3064894"/>
                </a:lnTo>
                <a:lnTo>
                  <a:pt x="2037448" y="3042871"/>
                </a:lnTo>
                <a:lnTo>
                  <a:pt x="2188164" y="3012103"/>
                </a:lnTo>
                <a:lnTo>
                  <a:pt x="2333715" y="2971918"/>
                </a:lnTo>
                <a:lnTo>
                  <a:pt x="2472628" y="2921644"/>
                </a:lnTo>
                <a:lnTo>
                  <a:pt x="2603428" y="2860611"/>
                </a:lnTo>
                <a:lnTo>
                  <a:pt x="2606108" y="2818249"/>
                </a:lnTo>
                <a:lnTo>
                  <a:pt x="2608431" y="2744249"/>
                </a:lnTo>
                <a:lnTo>
                  <a:pt x="2610080" y="2686874"/>
                </a:lnTo>
                <a:lnTo>
                  <a:pt x="2612128" y="2613200"/>
                </a:lnTo>
                <a:lnTo>
                  <a:pt x="2614628" y="2521189"/>
                </a:lnTo>
                <a:lnTo>
                  <a:pt x="2617637" y="2408805"/>
                </a:lnTo>
                <a:lnTo>
                  <a:pt x="2621209" y="2274010"/>
                </a:lnTo>
                <a:lnTo>
                  <a:pt x="2630262" y="1929038"/>
                </a:lnTo>
                <a:lnTo>
                  <a:pt x="2642225" y="1469977"/>
                </a:lnTo>
                <a:lnTo>
                  <a:pt x="2676644" y="144399"/>
                </a:lnTo>
                <a:lnTo>
                  <a:pt x="91724" y="0"/>
                </a:lnTo>
                <a:close/>
              </a:path>
            </a:pathLst>
          </a:custGeom>
          <a:solidFill>
            <a:srgbClr val="F9F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60112" y="1405235"/>
            <a:ext cx="2670175" cy="3061335"/>
          </a:xfrm>
          <a:custGeom>
            <a:avLst/>
            <a:gdLst/>
            <a:ahLst/>
            <a:cxnLst/>
            <a:rect l="l" t="t" r="r" b="b"/>
            <a:pathLst>
              <a:path w="2670175" h="3061335">
                <a:moveTo>
                  <a:pt x="88695" y="0"/>
                </a:moveTo>
                <a:lnTo>
                  <a:pt x="82753" y="69343"/>
                </a:lnTo>
                <a:lnTo>
                  <a:pt x="76111" y="150827"/>
                </a:lnTo>
                <a:lnTo>
                  <a:pt x="67721" y="258903"/>
                </a:lnTo>
                <a:lnTo>
                  <a:pt x="58106" y="390108"/>
                </a:lnTo>
                <a:lnTo>
                  <a:pt x="47791" y="540979"/>
                </a:lnTo>
                <a:lnTo>
                  <a:pt x="37300" y="708054"/>
                </a:lnTo>
                <a:lnTo>
                  <a:pt x="27156" y="887868"/>
                </a:lnTo>
                <a:lnTo>
                  <a:pt x="17885" y="1076961"/>
                </a:lnTo>
                <a:lnTo>
                  <a:pt x="10009" y="1271868"/>
                </a:lnTo>
                <a:lnTo>
                  <a:pt x="4054" y="1469127"/>
                </a:lnTo>
                <a:lnTo>
                  <a:pt x="543" y="1665276"/>
                </a:lnTo>
                <a:lnTo>
                  <a:pt x="0" y="1856850"/>
                </a:lnTo>
                <a:lnTo>
                  <a:pt x="2949" y="2040389"/>
                </a:lnTo>
                <a:lnTo>
                  <a:pt x="9914" y="2212428"/>
                </a:lnTo>
                <a:lnTo>
                  <a:pt x="21420" y="2369505"/>
                </a:lnTo>
                <a:lnTo>
                  <a:pt x="37990" y="2508157"/>
                </a:lnTo>
                <a:lnTo>
                  <a:pt x="60149" y="2624922"/>
                </a:lnTo>
                <a:lnTo>
                  <a:pt x="88420" y="2716336"/>
                </a:lnTo>
                <a:lnTo>
                  <a:pt x="123328" y="2778937"/>
                </a:lnTo>
                <a:lnTo>
                  <a:pt x="155293" y="2807008"/>
                </a:lnTo>
                <a:lnTo>
                  <a:pt x="205808" y="2836411"/>
                </a:lnTo>
                <a:lnTo>
                  <a:pt x="273388" y="2866495"/>
                </a:lnTo>
                <a:lnTo>
                  <a:pt x="356549" y="2896605"/>
                </a:lnTo>
                <a:lnTo>
                  <a:pt x="453808" y="2926088"/>
                </a:lnTo>
                <a:lnTo>
                  <a:pt x="563680" y="2954292"/>
                </a:lnTo>
                <a:lnTo>
                  <a:pt x="684681" y="2980562"/>
                </a:lnTo>
                <a:lnTo>
                  <a:pt x="815327" y="3004245"/>
                </a:lnTo>
                <a:lnTo>
                  <a:pt x="954134" y="3024689"/>
                </a:lnTo>
                <a:lnTo>
                  <a:pt x="1099617" y="3041240"/>
                </a:lnTo>
                <a:lnTo>
                  <a:pt x="1250292" y="3053244"/>
                </a:lnTo>
                <a:lnTo>
                  <a:pt x="1404676" y="3060049"/>
                </a:lnTo>
                <a:lnTo>
                  <a:pt x="1561284" y="3061002"/>
                </a:lnTo>
                <a:lnTo>
                  <a:pt x="1718631" y="3055448"/>
                </a:lnTo>
                <a:lnTo>
                  <a:pt x="1875235" y="3042735"/>
                </a:lnTo>
                <a:lnTo>
                  <a:pt x="2029610" y="3022209"/>
                </a:lnTo>
                <a:lnTo>
                  <a:pt x="2180272" y="2993217"/>
                </a:lnTo>
                <a:lnTo>
                  <a:pt x="2325738" y="2955106"/>
                </a:lnTo>
                <a:lnTo>
                  <a:pt x="2464522" y="2907223"/>
                </a:lnTo>
                <a:lnTo>
                  <a:pt x="2595142" y="2848914"/>
                </a:lnTo>
                <a:lnTo>
                  <a:pt x="2595928" y="2848608"/>
                </a:lnTo>
                <a:lnTo>
                  <a:pt x="2599373" y="2806746"/>
                </a:lnTo>
                <a:lnTo>
                  <a:pt x="2602062" y="2733007"/>
                </a:lnTo>
                <a:lnTo>
                  <a:pt x="2603843" y="2675831"/>
                </a:lnTo>
                <a:lnTo>
                  <a:pt x="2605991" y="2602408"/>
                </a:lnTo>
                <a:lnTo>
                  <a:pt x="2608631" y="2508157"/>
                </a:lnTo>
                <a:lnTo>
                  <a:pt x="2611609" y="2398706"/>
                </a:lnTo>
                <a:lnTo>
                  <a:pt x="2615192" y="2264366"/>
                </a:lnTo>
                <a:lnTo>
                  <a:pt x="2619365" y="2105659"/>
                </a:lnTo>
                <a:lnTo>
                  <a:pt x="2624184" y="1920556"/>
                </a:lnTo>
                <a:lnTo>
                  <a:pt x="2629705" y="1707025"/>
                </a:lnTo>
                <a:lnTo>
                  <a:pt x="2643079" y="1186562"/>
                </a:lnTo>
                <a:lnTo>
                  <a:pt x="2669805" y="141909"/>
                </a:lnTo>
                <a:lnTo>
                  <a:pt x="88695" y="0"/>
                </a:lnTo>
                <a:close/>
              </a:path>
            </a:pathLst>
          </a:custGeom>
          <a:solidFill>
            <a:srgbClr val="F3F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65001" y="1406889"/>
            <a:ext cx="2663190" cy="3036570"/>
          </a:xfrm>
          <a:custGeom>
            <a:avLst/>
            <a:gdLst/>
            <a:ahLst/>
            <a:cxnLst/>
            <a:rect l="l" t="t" r="r" b="b"/>
            <a:pathLst>
              <a:path w="2663190" h="3036570">
                <a:moveTo>
                  <a:pt x="85597" y="0"/>
                </a:moveTo>
                <a:lnTo>
                  <a:pt x="79848" y="68731"/>
                </a:lnTo>
                <a:lnTo>
                  <a:pt x="73424" y="149499"/>
                </a:lnTo>
                <a:lnTo>
                  <a:pt x="65310" y="256625"/>
                </a:lnTo>
                <a:lnTo>
                  <a:pt x="56013" y="386679"/>
                </a:lnTo>
                <a:lnTo>
                  <a:pt x="46042" y="536229"/>
                </a:lnTo>
                <a:lnTo>
                  <a:pt x="35904" y="701843"/>
                </a:lnTo>
                <a:lnTo>
                  <a:pt x="26107" y="880090"/>
                </a:lnTo>
                <a:lnTo>
                  <a:pt x="17158" y="1067539"/>
                </a:lnTo>
                <a:lnTo>
                  <a:pt x="9565" y="1260757"/>
                </a:lnTo>
                <a:lnTo>
                  <a:pt x="3836" y="1456314"/>
                </a:lnTo>
                <a:lnTo>
                  <a:pt x="478" y="1650778"/>
                </a:lnTo>
                <a:lnTo>
                  <a:pt x="0" y="1840717"/>
                </a:lnTo>
                <a:lnTo>
                  <a:pt x="2907" y="2022700"/>
                </a:lnTo>
                <a:lnTo>
                  <a:pt x="9709" y="2193295"/>
                </a:lnTo>
                <a:lnTo>
                  <a:pt x="20913" y="2349071"/>
                </a:lnTo>
                <a:lnTo>
                  <a:pt x="37026" y="2486597"/>
                </a:lnTo>
                <a:lnTo>
                  <a:pt x="58557" y="2602440"/>
                </a:lnTo>
                <a:lnTo>
                  <a:pt x="86012" y="2693169"/>
                </a:lnTo>
                <a:lnTo>
                  <a:pt x="119900" y="2755353"/>
                </a:lnTo>
                <a:lnTo>
                  <a:pt x="151000" y="2782927"/>
                </a:lnTo>
                <a:lnTo>
                  <a:pt x="200775" y="2811838"/>
                </a:lnTo>
                <a:lnTo>
                  <a:pt x="267729" y="2841452"/>
                </a:lnTo>
                <a:lnTo>
                  <a:pt x="350369" y="2871134"/>
                </a:lnTo>
                <a:lnTo>
                  <a:pt x="447201" y="2900249"/>
                </a:lnTo>
                <a:lnTo>
                  <a:pt x="556731" y="2928163"/>
                </a:lnTo>
                <a:lnTo>
                  <a:pt x="677466" y="2954239"/>
                </a:lnTo>
                <a:lnTo>
                  <a:pt x="807910" y="2977843"/>
                </a:lnTo>
                <a:lnTo>
                  <a:pt x="946571" y="2998340"/>
                </a:lnTo>
                <a:lnTo>
                  <a:pt x="1091953" y="3015095"/>
                </a:lnTo>
                <a:lnTo>
                  <a:pt x="1242564" y="3027474"/>
                </a:lnTo>
                <a:lnTo>
                  <a:pt x="1396909" y="3034841"/>
                </a:lnTo>
                <a:lnTo>
                  <a:pt x="1553494" y="3036561"/>
                </a:lnTo>
                <a:lnTo>
                  <a:pt x="1710826" y="3031999"/>
                </a:lnTo>
                <a:lnTo>
                  <a:pt x="1867409" y="3020520"/>
                </a:lnTo>
                <a:lnTo>
                  <a:pt x="2021751" y="3001490"/>
                </a:lnTo>
                <a:lnTo>
                  <a:pt x="2172358" y="2974274"/>
                </a:lnTo>
                <a:lnTo>
                  <a:pt x="2317735" y="2938235"/>
                </a:lnTo>
                <a:lnTo>
                  <a:pt x="2456388" y="2892740"/>
                </a:lnTo>
                <a:lnTo>
                  <a:pt x="2586824" y="2837154"/>
                </a:lnTo>
                <a:lnTo>
                  <a:pt x="2587999" y="2836871"/>
                </a:lnTo>
                <a:lnTo>
                  <a:pt x="2592614" y="2795216"/>
                </a:lnTo>
                <a:lnTo>
                  <a:pt x="2595670" y="2721747"/>
                </a:lnTo>
                <a:lnTo>
                  <a:pt x="2597585" y="2664770"/>
                </a:lnTo>
                <a:lnTo>
                  <a:pt x="2599834" y="2591601"/>
                </a:lnTo>
                <a:lnTo>
                  <a:pt x="2602474" y="2500217"/>
                </a:lnTo>
                <a:lnTo>
                  <a:pt x="2605562" y="2388593"/>
                </a:lnTo>
                <a:lnTo>
                  <a:pt x="2609156" y="2254707"/>
                </a:lnTo>
                <a:lnTo>
                  <a:pt x="2613312" y="2096535"/>
                </a:lnTo>
                <a:lnTo>
                  <a:pt x="2618087" y="1912054"/>
                </a:lnTo>
                <a:lnTo>
                  <a:pt x="2623539" y="1699240"/>
                </a:lnTo>
                <a:lnTo>
                  <a:pt x="2629725" y="1456071"/>
                </a:lnTo>
                <a:lnTo>
                  <a:pt x="2636702" y="1180523"/>
                </a:lnTo>
                <a:lnTo>
                  <a:pt x="2662948" y="139369"/>
                </a:lnTo>
                <a:lnTo>
                  <a:pt x="85597" y="0"/>
                </a:lnTo>
                <a:close/>
              </a:path>
            </a:pathLst>
          </a:custGeom>
          <a:solidFill>
            <a:srgbClr val="ED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9884" y="1408545"/>
            <a:ext cx="2656205" cy="3012440"/>
          </a:xfrm>
          <a:custGeom>
            <a:avLst/>
            <a:gdLst/>
            <a:ahLst/>
            <a:cxnLst/>
            <a:rect l="l" t="t" r="r" b="b"/>
            <a:pathLst>
              <a:path w="2656204" h="3012440">
                <a:moveTo>
                  <a:pt x="82499" y="0"/>
                </a:moveTo>
                <a:lnTo>
                  <a:pt x="76944" y="68118"/>
                </a:lnTo>
                <a:lnTo>
                  <a:pt x="70737" y="148166"/>
                </a:lnTo>
                <a:lnTo>
                  <a:pt x="62899" y="254340"/>
                </a:lnTo>
                <a:lnTo>
                  <a:pt x="53921" y="383239"/>
                </a:lnTo>
                <a:lnTo>
                  <a:pt x="44294" y="531464"/>
                </a:lnTo>
                <a:lnTo>
                  <a:pt x="34509" y="695615"/>
                </a:lnTo>
                <a:lnTo>
                  <a:pt x="25058" y="872292"/>
                </a:lnTo>
                <a:lnTo>
                  <a:pt x="16432" y="1058094"/>
                </a:lnTo>
                <a:lnTo>
                  <a:pt x="9122" y="1249622"/>
                </a:lnTo>
                <a:lnTo>
                  <a:pt x="3619" y="1443476"/>
                </a:lnTo>
                <a:lnTo>
                  <a:pt x="414" y="1636255"/>
                </a:lnTo>
                <a:lnTo>
                  <a:pt x="0" y="1824560"/>
                </a:lnTo>
                <a:lnTo>
                  <a:pt x="2866" y="2004990"/>
                </a:lnTo>
                <a:lnTo>
                  <a:pt x="9504" y="2174146"/>
                </a:lnTo>
                <a:lnTo>
                  <a:pt x="20406" y="2328628"/>
                </a:lnTo>
                <a:lnTo>
                  <a:pt x="36062" y="2465034"/>
                </a:lnTo>
                <a:lnTo>
                  <a:pt x="56965" y="2579967"/>
                </a:lnTo>
                <a:lnTo>
                  <a:pt x="83604" y="2670024"/>
                </a:lnTo>
                <a:lnTo>
                  <a:pt x="116471" y="2731808"/>
                </a:lnTo>
                <a:lnTo>
                  <a:pt x="146713" y="2758865"/>
                </a:lnTo>
                <a:lnTo>
                  <a:pt x="195751" y="2787269"/>
                </a:lnTo>
                <a:lnTo>
                  <a:pt x="262082" y="2816403"/>
                </a:lnTo>
                <a:lnTo>
                  <a:pt x="344202" y="2845649"/>
                </a:lnTo>
                <a:lnTo>
                  <a:pt x="440609" y="2874391"/>
                </a:lnTo>
                <a:lnTo>
                  <a:pt x="549797" y="2902011"/>
                </a:lnTo>
                <a:lnTo>
                  <a:pt x="670264" y="2927892"/>
                </a:lnTo>
                <a:lnTo>
                  <a:pt x="800506" y="2951418"/>
                </a:lnTo>
                <a:lnTo>
                  <a:pt x="939018" y="2971970"/>
                </a:lnTo>
                <a:lnTo>
                  <a:pt x="1084299" y="2988933"/>
                </a:lnTo>
                <a:lnTo>
                  <a:pt x="1234843" y="3001689"/>
                </a:lnTo>
                <a:lnTo>
                  <a:pt x="1389147" y="3009622"/>
                </a:lnTo>
                <a:lnTo>
                  <a:pt x="1545708" y="3012113"/>
                </a:lnTo>
                <a:lnTo>
                  <a:pt x="1703021" y="3008546"/>
                </a:lnTo>
                <a:lnTo>
                  <a:pt x="1859584" y="2998303"/>
                </a:lnTo>
                <a:lnTo>
                  <a:pt x="2013892" y="2980769"/>
                </a:lnTo>
                <a:lnTo>
                  <a:pt x="2164442" y="2955325"/>
                </a:lnTo>
                <a:lnTo>
                  <a:pt x="2309730" y="2921356"/>
                </a:lnTo>
                <a:lnTo>
                  <a:pt x="2448253" y="2878242"/>
                </a:lnTo>
                <a:lnTo>
                  <a:pt x="2578506" y="2825369"/>
                </a:lnTo>
                <a:lnTo>
                  <a:pt x="2580070" y="2825105"/>
                </a:lnTo>
                <a:lnTo>
                  <a:pt x="2585855" y="2783646"/>
                </a:lnTo>
                <a:lnTo>
                  <a:pt x="2589278" y="2710444"/>
                </a:lnTo>
                <a:lnTo>
                  <a:pt x="2591326" y="2653668"/>
                </a:lnTo>
                <a:lnTo>
                  <a:pt x="2593700" y="2579967"/>
                </a:lnTo>
                <a:lnTo>
                  <a:pt x="2596386" y="2489682"/>
                </a:lnTo>
                <a:lnTo>
                  <a:pt x="2599514" y="2378440"/>
                </a:lnTo>
                <a:lnTo>
                  <a:pt x="2603119" y="2245010"/>
                </a:lnTo>
                <a:lnTo>
                  <a:pt x="2607258" y="2087375"/>
                </a:lnTo>
                <a:lnTo>
                  <a:pt x="2611990" y="1903520"/>
                </a:lnTo>
                <a:lnTo>
                  <a:pt x="2617374" y="1691427"/>
                </a:lnTo>
                <a:lnTo>
                  <a:pt x="2623466" y="1449080"/>
                </a:lnTo>
                <a:lnTo>
                  <a:pt x="2630325" y="1174464"/>
                </a:lnTo>
                <a:lnTo>
                  <a:pt x="2638011" y="865561"/>
                </a:lnTo>
                <a:lnTo>
                  <a:pt x="2656090" y="136829"/>
                </a:lnTo>
                <a:lnTo>
                  <a:pt x="82499" y="0"/>
                </a:lnTo>
                <a:close/>
              </a:path>
            </a:pathLst>
          </a:custGeom>
          <a:solidFill>
            <a:srgbClr val="E7E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74770" y="1410145"/>
            <a:ext cx="2649855" cy="2988310"/>
          </a:xfrm>
          <a:custGeom>
            <a:avLst/>
            <a:gdLst/>
            <a:ahLst/>
            <a:cxnLst/>
            <a:rect l="l" t="t" r="r" b="b"/>
            <a:pathLst>
              <a:path w="2649854" h="2988310">
                <a:moveTo>
                  <a:pt x="79442" y="0"/>
                </a:moveTo>
                <a:lnTo>
                  <a:pt x="74080" y="67506"/>
                </a:lnTo>
                <a:lnTo>
                  <a:pt x="68089" y="146835"/>
                </a:lnTo>
                <a:lnTo>
                  <a:pt x="60525" y="252058"/>
                </a:lnTo>
                <a:lnTo>
                  <a:pt x="51863" y="379805"/>
                </a:lnTo>
                <a:lnTo>
                  <a:pt x="42577" y="526707"/>
                </a:lnTo>
                <a:lnTo>
                  <a:pt x="33142" y="689397"/>
                </a:lnTo>
                <a:lnTo>
                  <a:pt x="24034" y="864505"/>
                </a:lnTo>
                <a:lnTo>
                  <a:pt x="15726" y="1048663"/>
                </a:lnTo>
                <a:lnTo>
                  <a:pt x="8694" y="1238502"/>
                </a:lnTo>
                <a:lnTo>
                  <a:pt x="3412" y="1430654"/>
                </a:lnTo>
                <a:lnTo>
                  <a:pt x="356" y="1621749"/>
                </a:lnTo>
                <a:lnTo>
                  <a:pt x="0" y="1808420"/>
                </a:lnTo>
                <a:lnTo>
                  <a:pt x="2818" y="1987298"/>
                </a:lnTo>
                <a:lnTo>
                  <a:pt x="9287" y="2155013"/>
                </a:lnTo>
                <a:lnTo>
                  <a:pt x="19880" y="2308199"/>
                </a:lnTo>
                <a:lnTo>
                  <a:pt x="35073" y="2443485"/>
                </a:lnTo>
                <a:lnTo>
                  <a:pt x="55340" y="2557503"/>
                </a:lnTo>
                <a:lnTo>
                  <a:pt x="81156" y="2646885"/>
                </a:lnTo>
                <a:lnTo>
                  <a:pt x="112996" y="2708262"/>
                </a:lnTo>
                <a:lnTo>
                  <a:pt x="142392" y="2734810"/>
                </a:lnTo>
                <a:lnTo>
                  <a:pt x="190707" y="2762713"/>
                </a:lnTo>
                <a:lnTo>
                  <a:pt x="256426" y="2791370"/>
                </a:lnTo>
                <a:lnTo>
                  <a:pt x="338037" y="2820184"/>
                </a:lnTo>
                <a:lnTo>
                  <a:pt x="434027" y="2848555"/>
                </a:lnTo>
                <a:lnTo>
                  <a:pt x="542881" y="2875883"/>
                </a:lnTo>
                <a:lnTo>
                  <a:pt x="663087" y="2901571"/>
                </a:lnTo>
                <a:lnTo>
                  <a:pt x="793131" y="2925019"/>
                </a:lnTo>
                <a:lnTo>
                  <a:pt x="931500" y="2945629"/>
                </a:lnTo>
                <a:lnTo>
                  <a:pt x="1076681" y="2962800"/>
                </a:lnTo>
                <a:lnTo>
                  <a:pt x="1227160" y="2975935"/>
                </a:lnTo>
                <a:lnTo>
                  <a:pt x="1381425" y="2984433"/>
                </a:lnTo>
                <a:lnTo>
                  <a:pt x="1537961" y="2987698"/>
                </a:lnTo>
                <a:lnTo>
                  <a:pt x="1695255" y="2985128"/>
                </a:lnTo>
                <a:lnTo>
                  <a:pt x="1851795" y="2976126"/>
                </a:lnTo>
                <a:lnTo>
                  <a:pt x="2006066" y="2960092"/>
                </a:lnTo>
                <a:lnTo>
                  <a:pt x="2156556" y="2936427"/>
                </a:lnTo>
                <a:lnTo>
                  <a:pt x="2301752" y="2904533"/>
                </a:lnTo>
                <a:lnTo>
                  <a:pt x="2440139" y="2863810"/>
                </a:lnTo>
                <a:lnTo>
                  <a:pt x="2570204" y="2813659"/>
                </a:lnTo>
                <a:lnTo>
                  <a:pt x="2572156" y="2813418"/>
                </a:lnTo>
                <a:lnTo>
                  <a:pt x="2579104" y="2772166"/>
                </a:lnTo>
                <a:lnTo>
                  <a:pt x="2582893" y="2699234"/>
                </a:lnTo>
                <a:lnTo>
                  <a:pt x="2585074" y="2642658"/>
                </a:lnTo>
                <a:lnTo>
                  <a:pt x="2587524" y="2569997"/>
                </a:lnTo>
                <a:lnTo>
                  <a:pt x="2590304" y="2479240"/>
                </a:lnTo>
                <a:lnTo>
                  <a:pt x="2593471" y="2368378"/>
                </a:lnTo>
                <a:lnTo>
                  <a:pt x="2597087" y="2235402"/>
                </a:lnTo>
                <a:lnTo>
                  <a:pt x="2601209" y="2078302"/>
                </a:lnTo>
                <a:lnTo>
                  <a:pt x="2605897" y="1895069"/>
                </a:lnTo>
                <a:lnTo>
                  <a:pt x="2611211" y="1683693"/>
                </a:lnTo>
                <a:lnTo>
                  <a:pt x="2617210" y="1442165"/>
                </a:lnTo>
                <a:lnTo>
                  <a:pt x="2623952" y="1168475"/>
                </a:lnTo>
                <a:lnTo>
                  <a:pt x="2631498" y="860614"/>
                </a:lnTo>
                <a:lnTo>
                  <a:pt x="2649236" y="134340"/>
                </a:lnTo>
                <a:lnTo>
                  <a:pt x="79442" y="0"/>
                </a:lnTo>
                <a:close/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9680" y="1411803"/>
            <a:ext cx="2642870" cy="2963545"/>
          </a:xfrm>
          <a:custGeom>
            <a:avLst/>
            <a:gdLst/>
            <a:ahLst/>
            <a:cxnLst/>
            <a:rect l="l" t="t" r="r" b="b"/>
            <a:pathLst>
              <a:path w="2642870" h="2963545">
                <a:moveTo>
                  <a:pt x="76321" y="0"/>
                </a:moveTo>
                <a:lnTo>
                  <a:pt x="71154" y="66889"/>
                </a:lnTo>
                <a:lnTo>
                  <a:pt x="65383" y="145497"/>
                </a:lnTo>
                <a:lnTo>
                  <a:pt x="58097" y="249762"/>
                </a:lnTo>
                <a:lnTo>
                  <a:pt x="49755" y="376350"/>
                </a:lnTo>
                <a:lnTo>
                  <a:pt x="40815" y="521923"/>
                </a:lnTo>
                <a:lnTo>
                  <a:pt x="31737" y="683143"/>
                </a:lnTo>
                <a:lnTo>
                  <a:pt x="22977" y="856675"/>
                </a:lnTo>
                <a:lnTo>
                  <a:pt x="14994" y="1039181"/>
                </a:lnTo>
                <a:lnTo>
                  <a:pt x="8246" y="1227324"/>
                </a:lnTo>
                <a:lnTo>
                  <a:pt x="3193" y="1417768"/>
                </a:lnTo>
                <a:lnTo>
                  <a:pt x="291" y="1607175"/>
                </a:lnTo>
                <a:lnTo>
                  <a:pt x="0" y="1792208"/>
                </a:lnTo>
                <a:lnTo>
                  <a:pt x="2777" y="1969530"/>
                </a:lnTo>
                <a:lnTo>
                  <a:pt x="9081" y="2135806"/>
                </a:lnTo>
                <a:lnTo>
                  <a:pt x="19370" y="2287697"/>
                </a:lnTo>
                <a:lnTo>
                  <a:pt x="34103" y="2421866"/>
                </a:lnTo>
                <a:lnTo>
                  <a:pt x="53737" y="2534978"/>
                </a:lnTo>
                <a:lnTo>
                  <a:pt x="78732" y="2623694"/>
                </a:lnTo>
                <a:lnTo>
                  <a:pt x="109545" y="2684678"/>
                </a:lnTo>
                <a:lnTo>
                  <a:pt x="138089" y="2710709"/>
                </a:lnTo>
                <a:lnTo>
                  <a:pt x="185672" y="2738102"/>
                </a:lnTo>
                <a:lnTo>
                  <a:pt x="250773" y="2766278"/>
                </a:lnTo>
                <a:lnTo>
                  <a:pt x="331868" y="2794655"/>
                </a:lnTo>
                <a:lnTo>
                  <a:pt x="427434" y="2822652"/>
                </a:lnTo>
                <a:lnTo>
                  <a:pt x="535948" y="2849687"/>
                </a:lnTo>
                <a:lnTo>
                  <a:pt x="655887" y="2875181"/>
                </a:lnTo>
                <a:lnTo>
                  <a:pt x="785729" y="2898552"/>
                </a:lnTo>
                <a:lnTo>
                  <a:pt x="923951" y="2919218"/>
                </a:lnTo>
                <a:lnTo>
                  <a:pt x="1069030" y="2936600"/>
                </a:lnTo>
                <a:lnTo>
                  <a:pt x="1219442" y="2950115"/>
                </a:lnTo>
                <a:lnTo>
                  <a:pt x="1373666" y="2959184"/>
                </a:lnTo>
                <a:lnTo>
                  <a:pt x="1530178" y="2963224"/>
                </a:lnTo>
                <a:lnTo>
                  <a:pt x="1687456" y="2961655"/>
                </a:lnTo>
                <a:lnTo>
                  <a:pt x="1843976" y="2953895"/>
                </a:lnTo>
                <a:lnTo>
                  <a:pt x="1998215" y="2939365"/>
                </a:lnTo>
                <a:lnTo>
                  <a:pt x="2148652" y="2917483"/>
                </a:lnTo>
                <a:lnTo>
                  <a:pt x="2293763" y="2887667"/>
                </a:lnTo>
                <a:lnTo>
                  <a:pt x="2432025" y="2849337"/>
                </a:lnTo>
                <a:lnTo>
                  <a:pt x="2561915" y="2801912"/>
                </a:lnTo>
                <a:lnTo>
                  <a:pt x="2564247" y="2801685"/>
                </a:lnTo>
                <a:lnTo>
                  <a:pt x="2572337" y="2760613"/>
                </a:lnTo>
                <a:lnTo>
                  <a:pt x="2576484" y="2687942"/>
                </a:lnTo>
                <a:lnTo>
                  <a:pt x="2578795" y="2631564"/>
                </a:lnTo>
                <a:lnTo>
                  <a:pt x="2581343" y="2559154"/>
                </a:lnTo>
                <a:lnTo>
                  <a:pt x="2584190" y="2468710"/>
                </a:lnTo>
                <a:lnTo>
                  <a:pt x="2587396" y="2358228"/>
                </a:lnTo>
                <a:lnTo>
                  <a:pt x="2591022" y="2225707"/>
                </a:lnTo>
                <a:lnTo>
                  <a:pt x="2595127" y="2069144"/>
                </a:lnTo>
                <a:lnTo>
                  <a:pt x="2599771" y="1886535"/>
                </a:lnTo>
                <a:lnTo>
                  <a:pt x="2605016" y="1675880"/>
                </a:lnTo>
                <a:lnTo>
                  <a:pt x="2610922" y="1435174"/>
                </a:lnTo>
                <a:lnTo>
                  <a:pt x="2617548" y="1162416"/>
                </a:lnTo>
                <a:lnTo>
                  <a:pt x="2624956" y="855603"/>
                </a:lnTo>
                <a:lnTo>
                  <a:pt x="2642356" y="131800"/>
                </a:lnTo>
                <a:lnTo>
                  <a:pt x="76321" y="0"/>
                </a:lnTo>
                <a:close/>
              </a:path>
            </a:pathLst>
          </a:custGeom>
          <a:solidFill>
            <a:srgbClr val="DBD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84576" y="1413403"/>
            <a:ext cx="2635885" cy="2939415"/>
          </a:xfrm>
          <a:custGeom>
            <a:avLst/>
            <a:gdLst/>
            <a:ahLst/>
            <a:cxnLst/>
            <a:rect l="l" t="t" r="r" b="b"/>
            <a:pathLst>
              <a:path w="2635885" h="2939415">
                <a:moveTo>
                  <a:pt x="73211" y="0"/>
                </a:moveTo>
                <a:lnTo>
                  <a:pt x="68239" y="66273"/>
                </a:lnTo>
                <a:lnTo>
                  <a:pt x="62686" y="144158"/>
                </a:lnTo>
                <a:lnTo>
                  <a:pt x="55679" y="247468"/>
                </a:lnTo>
                <a:lnTo>
                  <a:pt x="47657" y="372897"/>
                </a:lnTo>
                <a:lnTo>
                  <a:pt x="39063" y="517141"/>
                </a:lnTo>
                <a:lnTo>
                  <a:pt x="30340" y="676894"/>
                </a:lnTo>
                <a:lnTo>
                  <a:pt x="21851" y="850656"/>
                </a:lnTo>
                <a:lnTo>
                  <a:pt x="14269" y="1029708"/>
                </a:lnTo>
                <a:lnTo>
                  <a:pt x="7805" y="1216158"/>
                </a:lnTo>
                <a:lnTo>
                  <a:pt x="2977" y="1404897"/>
                </a:lnTo>
                <a:lnTo>
                  <a:pt x="228" y="1592619"/>
                </a:lnTo>
                <a:lnTo>
                  <a:pt x="0" y="1776020"/>
                </a:lnTo>
                <a:lnTo>
                  <a:pt x="2733" y="1951794"/>
                </a:lnTo>
                <a:lnTo>
                  <a:pt x="8869" y="2116635"/>
                </a:lnTo>
                <a:lnTo>
                  <a:pt x="18851" y="2267240"/>
                </a:lnTo>
                <a:lnTo>
                  <a:pt x="33120" y="2400302"/>
                </a:lnTo>
                <a:lnTo>
                  <a:pt x="52118" y="2512517"/>
                </a:lnTo>
                <a:lnTo>
                  <a:pt x="76286" y="2600579"/>
                </a:lnTo>
                <a:lnTo>
                  <a:pt x="106066" y="2661183"/>
                </a:lnTo>
                <a:lnTo>
                  <a:pt x="180633" y="2713550"/>
                </a:lnTo>
                <a:lnTo>
                  <a:pt x="245124" y="2741234"/>
                </a:lnTo>
                <a:lnTo>
                  <a:pt x="325708" y="2769167"/>
                </a:lnTo>
                <a:lnTo>
                  <a:pt x="420856" y="2796785"/>
                </a:lnTo>
                <a:lnTo>
                  <a:pt x="529033" y="2823526"/>
                </a:lnTo>
                <a:lnTo>
                  <a:pt x="648708" y="2848825"/>
                </a:lnTo>
                <a:lnTo>
                  <a:pt x="778348" y="2872120"/>
                </a:lnTo>
                <a:lnTo>
                  <a:pt x="916422" y="2892846"/>
                </a:lnTo>
                <a:lnTo>
                  <a:pt x="1061397" y="2910441"/>
                </a:lnTo>
                <a:lnTo>
                  <a:pt x="1211740" y="2924341"/>
                </a:lnTo>
                <a:lnTo>
                  <a:pt x="1365919" y="2933983"/>
                </a:lnTo>
                <a:lnTo>
                  <a:pt x="1522402" y="2938803"/>
                </a:lnTo>
                <a:lnTo>
                  <a:pt x="1679657" y="2938239"/>
                </a:lnTo>
                <a:lnTo>
                  <a:pt x="1836152" y="2931726"/>
                </a:lnTo>
                <a:lnTo>
                  <a:pt x="1990353" y="2918701"/>
                </a:lnTo>
                <a:lnTo>
                  <a:pt x="2140730" y="2898601"/>
                </a:lnTo>
                <a:lnTo>
                  <a:pt x="2285749" y="2870862"/>
                </a:lnTo>
                <a:lnTo>
                  <a:pt x="2423878" y="2834921"/>
                </a:lnTo>
                <a:lnTo>
                  <a:pt x="2553585" y="2790215"/>
                </a:lnTo>
                <a:lnTo>
                  <a:pt x="2556313" y="2790009"/>
                </a:lnTo>
                <a:lnTo>
                  <a:pt x="2565594" y="2749138"/>
                </a:lnTo>
                <a:lnTo>
                  <a:pt x="2570115" y="2676735"/>
                </a:lnTo>
                <a:lnTo>
                  <a:pt x="2572561" y="2620557"/>
                </a:lnTo>
                <a:lnTo>
                  <a:pt x="2575211" y="2548400"/>
                </a:lnTo>
                <a:lnTo>
                  <a:pt x="2578129" y="2458269"/>
                </a:lnTo>
                <a:lnTo>
                  <a:pt x="2581375" y="2348167"/>
                </a:lnTo>
                <a:lnTo>
                  <a:pt x="2585010" y="2216100"/>
                </a:lnTo>
                <a:lnTo>
                  <a:pt x="2589096" y="2060071"/>
                </a:lnTo>
                <a:lnTo>
                  <a:pt x="2593695" y="1878085"/>
                </a:lnTo>
                <a:lnTo>
                  <a:pt x="2598867" y="1668146"/>
                </a:lnTo>
                <a:lnTo>
                  <a:pt x="2604675" y="1428259"/>
                </a:lnTo>
                <a:lnTo>
                  <a:pt x="2611179" y="1156427"/>
                </a:lnTo>
                <a:lnTo>
                  <a:pt x="2618484" y="848851"/>
                </a:lnTo>
                <a:lnTo>
                  <a:pt x="2635487" y="129311"/>
                </a:lnTo>
                <a:lnTo>
                  <a:pt x="73211" y="0"/>
                </a:lnTo>
                <a:close/>
              </a:path>
            </a:pathLst>
          </a:custGeom>
          <a:solidFill>
            <a:srgbClr val="D4D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89505" y="1415048"/>
            <a:ext cx="2628900" cy="2915285"/>
          </a:xfrm>
          <a:custGeom>
            <a:avLst/>
            <a:gdLst/>
            <a:ahLst/>
            <a:cxnLst/>
            <a:rect l="l" t="t" r="r" b="b"/>
            <a:pathLst>
              <a:path w="2628900" h="2915285">
                <a:moveTo>
                  <a:pt x="70074" y="0"/>
                </a:moveTo>
                <a:lnTo>
                  <a:pt x="65298" y="65654"/>
                </a:lnTo>
                <a:lnTo>
                  <a:pt x="59965" y="142812"/>
                </a:lnTo>
                <a:lnTo>
                  <a:pt x="53237" y="245160"/>
                </a:lnTo>
                <a:lnTo>
                  <a:pt x="45538" y="369424"/>
                </a:lnTo>
                <a:lnTo>
                  <a:pt x="37292" y="512332"/>
                </a:lnTo>
                <a:lnTo>
                  <a:pt x="28926" y="670610"/>
                </a:lnTo>
                <a:lnTo>
                  <a:pt x="20865" y="840985"/>
                </a:lnTo>
                <a:lnTo>
                  <a:pt x="13532" y="1020184"/>
                </a:lnTo>
                <a:lnTo>
                  <a:pt x="7355" y="1204933"/>
                </a:lnTo>
                <a:lnTo>
                  <a:pt x="2756" y="1391959"/>
                </a:lnTo>
                <a:lnTo>
                  <a:pt x="163" y="1577990"/>
                </a:lnTo>
                <a:lnTo>
                  <a:pt x="0" y="1759751"/>
                </a:lnTo>
                <a:lnTo>
                  <a:pt x="2691" y="1933970"/>
                </a:lnTo>
                <a:lnTo>
                  <a:pt x="8662" y="2097374"/>
                </a:lnTo>
                <a:lnTo>
                  <a:pt x="18339" y="2246689"/>
                </a:lnTo>
                <a:lnTo>
                  <a:pt x="32146" y="2378642"/>
                </a:lnTo>
                <a:lnTo>
                  <a:pt x="50508" y="2489961"/>
                </a:lnTo>
                <a:lnTo>
                  <a:pt x="73850" y="2577371"/>
                </a:lnTo>
                <a:lnTo>
                  <a:pt x="102598" y="2637599"/>
                </a:lnTo>
                <a:lnTo>
                  <a:pt x="175607" y="2688922"/>
                </a:lnTo>
                <a:lnTo>
                  <a:pt x="239487" y="2716118"/>
                </a:lnTo>
                <a:lnTo>
                  <a:pt x="319562" y="2743610"/>
                </a:lnTo>
                <a:lnTo>
                  <a:pt x="414290" y="2770852"/>
                </a:lnTo>
                <a:lnTo>
                  <a:pt x="522129" y="2797299"/>
                </a:lnTo>
                <a:lnTo>
                  <a:pt x="641537" y="2822405"/>
                </a:lnTo>
                <a:lnTo>
                  <a:pt x="770974" y="2845624"/>
                </a:lnTo>
                <a:lnTo>
                  <a:pt x="908897" y="2866410"/>
                </a:lnTo>
                <a:lnTo>
                  <a:pt x="1053765" y="2884219"/>
                </a:lnTo>
                <a:lnTo>
                  <a:pt x="1204035" y="2898504"/>
                </a:lnTo>
                <a:lnTo>
                  <a:pt x="1358167" y="2908720"/>
                </a:lnTo>
                <a:lnTo>
                  <a:pt x="1514619" y="2914320"/>
                </a:lnTo>
                <a:lnTo>
                  <a:pt x="1671848" y="2914761"/>
                </a:lnTo>
                <a:lnTo>
                  <a:pt x="1828314" y="2909495"/>
                </a:lnTo>
                <a:lnTo>
                  <a:pt x="1982474" y="2897978"/>
                </a:lnTo>
                <a:lnTo>
                  <a:pt x="2132787" y="2879664"/>
                </a:lnTo>
                <a:lnTo>
                  <a:pt x="2277712" y="2854006"/>
                </a:lnTo>
                <a:lnTo>
                  <a:pt x="2415706" y="2820460"/>
                </a:lnTo>
                <a:lnTo>
                  <a:pt x="2545227" y="2778480"/>
                </a:lnTo>
                <a:lnTo>
                  <a:pt x="2548345" y="2778295"/>
                </a:lnTo>
                <a:lnTo>
                  <a:pt x="2558796" y="2737626"/>
                </a:lnTo>
                <a:lnTo>
                  <a:pt x="2563684" y="2665491"/>
                </a:lnTo>
                <a:lnTo>
                  <a:pt x="2566263" y="2609512"/>
                </a:lnTo>
                <a:lnTo>
                  <a:pt x="2569015" y="2537608"/>
                </a:lnTo>
                <a:lnTo>
                  <a:pt x="2572002" y="2447790"/>
                </a:lnTo>
                <a:lnTo>
                  <a:pt x="2575288" y="2338068"/>
                </a:lnTo>
                <a:lnTo>
                  <a:pt x="2578934" y="2206454"/>
                </a:lnTo>
                <a:lnTo>
                  <a:pt x="2583003" y="2050960"/>
                </a:lnTo>
                <a:lnTo>
                  <a:pt x="2587558" y="1869596"/>
                </a:lnTo>
                <a:lnTo>
                  <a:pt x="2592662" y="1660374"/>
                </a:lnTo>
                <a:lnTo>
                  <a:pt x="2598376" y="1421305"/>
                </a:lnTo>
                <a:lnTo>
                  <a:pt x="2604763" y="1150400"/>
                </a:lnTo>
                <a:lnTo>
                  <a:pt x="2611995" y="840985"/>
                </a:lnTo>
                <a:lnTo>
                  <a:pt x="2628590" y="126784"/>
                </a:lnTo>
                <a:lnTo>
                  <a:pt x="70074" y="0"/>
                </a:lnTo>
                <a:close/>
              </a:path>
            </a:pathLst>
          </a:custGeom>
          <a:solidFill>
            <a:srgbClr val="CE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94453" y="1416662"/>
            <a:ext cx="2621915" cy="2891790"/>
          </a:xfrm>
          <a:custGeom>
            <a:avLst/>
            <a:gdLst/>
            <a:ahLst/>
            <a:cxnLst/>
            <a:rect l="l" t="t" r="r" b="b"/>
            <a:pathLst>
              <a:path w="2621915" h="2891790">
                <a:moveTo>
                  <a:pt x="66967" y="0"/>
                </a:moveTo>
                <a:lnTo>
                  <a:pt x="62386" y="65032"/>
                </a:lnTo>
                <a:lnTo>
                  <a:pt x="57273" y="141462"/>
                </a:lnTo>
                <a:lnTo>
                  <a:pt x="50822" y="242845"/>
                </a:lnTo>
                <a:lnTo>
                  <a:pt x="43443" y="365942"/>
                </a:lnTo>
                <a:lnTo>
                  <a:pt x="35543" y="507510"/>
                </a:lnTo>
                <a:lnTo>
                  <a:pt x="27532" y="664310"/>
                </a:lnTo>
                <a:lnTo>
                  <a:pt x="19818" y="833099"/>
                </a:lnTo>
                <a:lnTo>
                  <a:pt x="12810" y="1010637"/>
                </a:lnTo>
                <a:lnTo>
                  <a:pt x="6915" y="1193684"/>
                </a:lnTo>
                <a:lnTo>
                  <a:pt x="2543" y="1378997"/>
                </a:lnTo>
                <a:lnTo>
                  <a:pt x="101" y="1563335"/>
                </a:lnTo>
                <a:lnTo>
                  <a:pt x="0" y="1743459"/>
                </a:lnTo>
                <a:lnTo>
                  <a:pt x="2646" y="1916127"/>
                </a:lnTo>
                <a:lnTo>
                  <a:pt x="8449" y="2078097"/>
                </a:lnTo>
                <a:lnTo>
                  <a:pt x="17817" y="2226129"/>
                </a:lnTo>
                <a:lnTo>
                  <a:pt x="31158" y="2356981"/>
                </a:lnTo>
                <a:lnTo>
                  <a:pt x="48882" y="2467414"/>
                </a:lnTo>
                <a:lnTo>
                  <a:pt x="71397" y="2554185"/>
                </a:lnTo>
                <a:lnTo>
                  <a:pt x="99110" y="2614053"/>
                </a:lnTo>
                <a:lnTo>
                  <a:pt x="170558" y="2664316"/>
                </a:lnTo>
                <a:lnTo>
                  <a:pt x="233826" y="2691019"/>
                </a:lnTo>
                <a:lnTo>
                  <a:pt x="313389" y="2718066"/>
                </a:lnTo>
                <a:lnTo>
                  <a:pt x="407697" y="2744929"/>
                </a:lnTo>
                <a:lnTo>
                  <a:pt x="515197" y="2771080"/>
                </a:lnTo>
                <a:lnTo>
                  <a:pt x="634339" y="2795991"/>
                </a:lnTo>
                <a:lnTo>
                  <a:pt x="763571" y="2819134"/>
                </a:lnTo>
                <a:lnTo>
                  <a:pt x="901344" y="2839981"/>
                </a:lnTo>
                <a:lnTo>
                  <a:pt x="1046105" y="2858004"/>
                </a:lnTo>
                <a:lnTo>
                  <a:pt x="1196304" y="2872676"/>
                </a:lnTo>
                <a:lnTo>
                  <a:pt x="1350389" y="2883467"/>
                </a:lnTo>
                <a:lnTo>
                  <a:pt x="1506810" y="2889851"/>
                </a:lnTo>
                <a:lnTo>
                  <a:pt x="1664015" y="2891299"/>
                </a:lnTo>
                <a:lnTo>
                  <a:pt x="1820454" y="2887284"/>
                </a:lnTo>
                <a:lnTo>
                  <a:pt x="1974575" y="2877276"/>
                </a:lnTo>
                <a:lnTo>
                  <a:pt x="2124828" y="2860749"/>
                </a:lnTo>
                <a:lnTo>
                  <a:pt x="2269661" y="2837175"/>
                </a:lnTo>
                <a:lnTo>
                  <a:pt x="2407523" y="2806025"/>
                </a:lnTo>
                <a:lnTo>
                  <a:pt x="2536863" y="2766771"/>
                </a:lnTo>
                <a:lnTo>
                  <a:pt x="2540368" y="2766600"/>
                </a:lnTo>
                <a:lnTo>
                  <a:pt x="2551982" y="2726110"/>
                </a:lnTo>
                <a:lnTo>
                  <a:pt x="2557236" y="2654237"/>
                </a:lnTo>
                <a:lnTo>
                  <a:pt x="2559948" y="2598456"/>
                </a:lnTo>
                <a:lnTo>
                  <a:pt x="2562800" y="2526804"/>
                </a:lnTo>
                <a:lnTo>
                  <a:pt x="2565857" y="2437298"/>
                </a:lnTo>
                <a:lnTo>
                  <a:pt x="2569182" y="2327956"/>
                </a:lnTo>
                <a:lnTo>
                  <a:pt x="2572839" y="2196798"/>
                </a:lnTo>
                <a:lnTo>
                  <a:pt x="2576891" y="2041840"/>
                </a:lnTo>
                <a:lnTo>
                  <a:pt x="2581403" y="1861101"/>
                </a:lnTo>
                <a:lnTo>
                  <a:pt x="2586437" y="1652599"/>
                </a:lnTo>
                <a:lnTo>
                  <a:pt x="2592057" y="1414353"/>
                </a:lnTo>
                <a:lnTo>
                  <a:pt x="2598327" y="1144380"/>
                </a:lnTo>
                <a:lnTo>
                  <a:pt x="2605311" y="840698"/>
                </a:lnTo>
                <a:lnTo>
                  <a:pt x="2621673" y="124282"/>
                </a:lnTo>
                <a:lnTo>
                  <a:pt x="66967" y="0"/>
                </a:lnTo>
                <a:close/>
              </a:path>
            </a:pathLst>
          </a:custGeom>
          <a:solidFill>
            <a:srgbClr val="C8C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9407" y="1418305"/>
            <a:ext cx="2614930" cy="2868295"/>
          </a:xfrm>
          <a:custGeom>
            <a:avLst/>
            <a:gdLst/>
            <a:ahLst/>
            <a:cxnLst/>
            <a:rect l="l" t="t" r="r" b="b"/>
            <a:pathLst>
              <a:path w="2614929" h="2868295">
                <a:moveTo>
                  <a:pt x="63798" y="0"/>
                </a:moveTo>
                <a:lnTo>
                  <a:pt x="59416" y="64409"/>
                </a:lnTo>
                <a:lnTo>
                  <a:pt x="54526" y="140108"/>
                </a:lnTo>
                <a:lnTo>
                  <a:pt x="48359" y="240524"/>
                </a:lnTo>
                <a:lnTo>
                  <a:pt x="41306" y="362450"/>
                </a:lnTo>
                <a:lnTo>
                  <a:pt x="33759" y="502675"/>
                </a:lnTo>
                <a:lnTo>
                  <a:pt x="26110" y="657993"/>
                </a:lnTo>
                <a:lnTo>
                  <a:pt x="18750" y="825193"/>
                </a:lnTo>
                <a:lnTo>
                  <a:pt x="12071" y="1001067"/>
                </a:lnTo>
                <a:lnTo>
                  <a:pt x="6465" y="1182406"/>
                </a:lnTo>
                <a:lnTo>
                  <a:pt x="2324" y="1366002"/>
                </a:lnTo>
                <a:lnTo>
                  <a:pt x="38" y="1548646"/>
                </a:lnTo>
                <a:lnTo>
                  <a:pt x="0" y="1727128"/>
                </a:lnTo>
                <a:lnTo>
                  <a:pt x="2600" y="1898242"/>
                </a:lnTo>
                <a:lnTo>
                  <a:pt x="8232" y="2058776"/>
                </a:lnTo>
                <a:lnTo>
                  <a:pt x="17286" y="2205524"/>
                </a:lnTo>
                <a:lnTo>
                  <a:pt x="30155" y="2335276"/>
                </a:lnTo>
                <a:lnTo>
                  <a:pt x="47229" y="2444823"/>
                </a:lnTo>
                <a:lnTo>
                  <a:pt x="68900" y="2530957"/>
                </a:lnTo>
                <a:lnTo>
                  <a:pt x="95561" y="2590469"/>
                </a:lnTo>
                <a:lnTo>
                  <a:pt x="165485" y="2639654"/>
                </a:lnTo>
                <a:lnTo>
                  <a:pt x="228156" y="2665860"/>
                </a:lnTo>
                <a:lnTo>
                  <a:pt x="307219" y="2692460"/>
                </a:lnTo>
                <a:lnTo>
                  <a:pt x="401114" y="2718944"/>
                </a:lnTo>
                <a:lnTo>
                  <a:pt x="508281" y="2744801"/>
                </a:lnTo>
                <a:lnTo>
                  <a:pt x="627159" y="2769520"/>
                </a:lnTo>
                <a:lnTo>
                  <a:pt x="756190" y="2792591"/>
                </a:lnTo>
                <a:lnTo>
                  <a:pt x="893811" y="2813504"/>
                </a:lnTo>
                <a:lnTo>
                  <a:pt x="1038464" y="2831747"/>
                </a:lnTo>
                <a:lnTo>
                  <a:pt x="1188588" y="2846810"/>
                </a:lnTo>
                <a:lnTo>
                  <a:pt x="1342623" y="2858183"/>
                </a:lnTo>
                <a:lnTo>
                  <a:pt x="1499009" y="2865354"/>
                </a:lnTo>
                <a:lnTo>
                  <a:pt x="1656185" y="2867813"/>
                </a:lnTo>
                <a:lnTo>
                  <a:pt x="1812591" y="2865050"/>
                </a:lnTo>
                <a:lnTo>
                  <a:pt x="1966668" y="2856554"/>
                </a:lnTo>
                <a:lnTo>
                  <a:pt x="2116855" y="2841813"/>
                </a:lnTo>
                <a:lnTo>
                  <a:pt x="2261592" y="2820319"/>
                </a:lnTo>
                <a:lnTo>
                  <a:pt x="2399318" y="2791559"/>
                </a:lnTo>
                <a:lnTo>
                  <a:pt x="2528474" y="2755023"/>
                </a:lnTo>
                <a:lnTo>
                  <a:pt x="2532369" y="2754875"/>
                </a:lnTo>
                <a:lnTo>
                  <a:pt x="2545153" y="2714593"/>
                </a:lnTo>
                <a:lnTo>
                  <a:pt x="2550774" y="2642989"/>
                </a:lnTo>
                <a:lnTo>
                  <a:pt x="2553619" y="2587408"/>
                </a:lnTo>
                <a:lnTo>
                  <a:pt x="2556572" y="2516010"/>
                </a:lnTo>
                <a:lnTo>
                  <a:pt x="2559699" y="2426817"/>
                </a:lnTo>
                <a:lnTo>
                  <a:pt x="2563064" y="2317856"/>
                </a:lnTo>
                <a:lnTo>
                  <a:pt x="2566732" y="2187152"/>
                </a:lnTo>
                <a:lnTo>
                  <a:pt x="2570767" y="2032729"/>
                </a:lnTo>
                <a:lnTo>
                  <a:pt x="2575235" y="1852612"/>
                </a:lnTo>
                <a:lnTo>
                  <a:pt x="2580200" y="1644827"/>
                </a:lnTo>
                <a:lnTo>
                  <a:pt x="2585727" y="1407399"/>
                </a:lnTo>
                <a:lnTo>
                  <a:pt x="2591880" y="1138353"/>
                </a:lnTo>
                <a:lnTo>
                  <a:pt x="2598725" y="835713"/>
                </a:lnTo>
                <a:lnTo>
                  <a:pt x="2614745" y="121754"/>
                </a:lnTo>
                <a:lnTo>
                  <a:pt x="63798" y="0"/>
                </a:lnTo>
                <a:close/>
              </a:path>
            </a:pathLst>
          </a:custGeom>
          <a:solidFill>
            <a:srgbClr val="C2B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04369" y="1419907"/>
            <a:ext cx="2607945" cy="2782570"/>
          </a:xfrm>
          <a:custGeom>
            <a:avLst/>
            <a:gdLst/>
            <a:ahLst/>
            <a:cxnLst/>
            <a:rect l="l" t="t" r="r" b="b"/>
            <a:pathLst>
              <a:path w="2607945" h="2782570">
                <a:moveTo>
                  <a:pt x="60627" y="0"/>
                </a:moveTo>
                <a:lnTo>
                  <a:pt x="56445" y="63785"/>
                </a:lnTo>
                <a:lnTo>
                  <a:pt x="51779" y="138753"/>
                </a:lnTo>
                <a:lnTo>
                  <a:pt x="45897" y="238203"/>
                </a:lnTo>
                <a:lnTo>
                  <a:pt x="39172" y="358957"/>
                </a:lnTo>
                <a:lnTo>
                  <a:pt x="31981" y="497841"/>
                </a:lnTo>
                <a:lnTo>
                  <a:pt x="24696" y="651676"/>
                </a:lnTo>
                <a:lnTo>
                  <a:pt x="17694" y="817288"/>
                </a:lnTo>
                <a:lnTo>
                  <a:pt x="11349" y="991500"/>
                </a:lnTo>
                <a:lnTo>
                  <a:pt x="6034" y="1171135"/>
                </a:lnTo>
                <a:lnTo>
                  <a:pt x="2127" y="1353017"/>
                </a:lnTo>
                <a:lnTo>
                  <a:pt x="0" y="1533970"/>
                </a:lnTo>
                <a:lnTo>
                  <a:pt x="28" y="1710817"/>
                </a:lnTo>
                <a:lnTo>
                  <a:pt x="2587" y="1880382"/>
                </a:lnTo>
                <a:lnTo>
                  <a:pt x="8051" y="2039488"/>
                </a:lnTo>
                <a:lnTo>
                  <a:pt x="16794" y="2184960"/>
                </a:lnTo>
                <a:lnTo>
                  <a:pt x="29192" y="2313621"/>
                </a:lnTo>
                <a:lnTo>
                  <a:pt x="45619" y="2422295"/>
                </a:lnTo>
                <a:lnTo>
                  <a:pt x="66450" y="2507805"/>
                </a:lnTo>
                <a:lnTo>
                  <a:pt x="92059" y="2566974"/>
                </a:lnTo>
                <a:lnTo>
                  <a:pt x="159631" y="2611172"/>
                </a:lnTo>
                <a:lnTo>
                  <a:pt x="220771" y="2632491"/>
                </a:lnTo>
                <a:lnTo>
                  <a:pt x="298147" y="2653064"/>
                </a:lnTo>
                <a:lnTo>
                  <a:pt x="390258" y="2672724"/>
                </a:lnTo>
                <a:lnTo>
                  <a:pt x="495606" y="2691301"/>
                </a:lnTo>
                <a:lnTo>
                  <a:pt x="612688" y="2708628"/>
                </a:lnTo>
                <a:lnTo>
                  <a:pt x="740006" y="2724534"/>
                </a:lnTo>
                <a:lnTo>
                  <a:pt x="876058" y="2738852"/>
                </a:lnTo>
                <a:lnTo>
                  <a:pt x="1019345" y="2751413"/>
                </a:lnTo>
                <a:lnTo>
                  <a:pt x="1168367" y="2762048"/>
                </a:lnTo>
                <a:lnTo>
                  <a:pt x="1321623" y="2770589"/>
                </a:lnTo>
                <a:lnTo>
                  <a:pt x="1477613" y="2776867"/>
                </a:lnTo>
                <a:lnTo>
                  <a:pt x="1634837" y="2780713"/>
                </a:lnTo>
                <a:lnTo>
                  <a:pt x="1791795" y="2781958"/>
                </a:lnTo>
                <a:lnTo>
                  <a:pt x="1946987" y="2780435"/>
                </a:lnTo>
                <a:lnTo>
                  <a:pt x="2098911" y="2775973"/>
                </a:lnTo>
                <a:lnTo>
                  <a:pt x="2246069" y="2768405"/>
                </a:lnTo>
                <a:lnTo>
                  <a:pt x="2386960" y="2757562"/>
                </a:lnTo>
                <a:lnTo>
                  <a:pt x="2520084" y="2743276"/>
                </a:lnTo>
                <a:lnTo>
                  <a:pt x="2538214" y="2700190"/>
                </a:lnTo>
                <a:lnTo>
                  <a:pt x="2544180" y="2628240"/>
                </a:lnTo>
                <a:lnTo>
                  <a:pt x="2547150" y="2572669"/>
                </a:lnTo>
                <a:lnTo>
                  <a:pt x="2550200" y="2501409"/>
                </a:lnTo>
                <a:lnTo>
                  <a:pt x="2553396" y="2412493"/>
                </a:lnTo>
                <a:lnTo>
                  <a:pt x="2556802" y="2303952"/>
                </a:lnTo>
                <a:lnTo>
                  <a:pt x="2560485" y="2173819"/>
                </a:lnTo>
                <a:lnTo>
                  <a:pt x="2564511" y="2020126"/>
                </a:lnTo>
                <a:lnTo>
                  <a:pt x="2568946" y="1840904"/>
                </a:lnTo>
                <a:lnTo>
                  <a:pt x="2573855" y="1634185"/>
                </a:lnTo>
                <a:lnTo>
                  <a:pt x="2579303" y="1398002"/>
                </a:lnTo>
                <a:lnTo>
                  <a:pt x="2585358" y="1130387"/>
                </a:lnTo>
                <a:lnTo>
                  <a:pt x="2592084" y="829371"/>
                </a:lnTo>
                <a:lnTo>
                  <a:pt x="2607815" y="119265"/>
                </a:lnTo>
                <a:lnTo>
                  <a:pt x="60627" y="0"/>
                </a:lnTo>
                <a:close/>
              </a:path>
            </a:pathLst>
          </a:custGeom>
          <a:solidFill>
            <a:srgbClr val="BCB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09345" y="1421563"/>
            <a:ext cx="2600960" cy="2764155"/>
          </a:xfrm>
          <a:custGeom>
            <a:avLst/>
            <a:gdLst/>
            <a:ahLst/>
            <a:cxnLst/>
            <a:rect l="l" t="t" r="r" b="b"/>
            <a:pathLst>
              <a:path w="2600960" h="2764154">
                <a:moveTo>
                  <a:pt x="57491" y="0"/>
                </a:moveTo>
                <a:lnTo>
                  <a:pt x="53511" y="63157"/>
                </a:lnTo>
                <a:lnTo>
                  <a:pt x="49071" y="137388"/>
                </a:lnTo>
                <a:lnTo>
                  <a:pt x="43475" y="235862"/>
                </a:lnTo>
                <a:lnTo>
                  <a:pt x="37081" y="355436"/>
                </a:lnTo>
                <a:lnTo>
                  <a:pt x="30245" y="492967"/>
                </a:lnTo>
                <a:lnTo>
                  <a:pt x="23327" y="645310"/>
                </a:lnTo>
                <a:lnTo>
                  <a:pt x="16682" y="809322"/>
                </a:lnTo>
                <a:lnTo>
                  <a:pt x="10670" y="981860"/>
                </a:lnTo>
                <a:lnTo>
                  <a:pt x="5647" y="1159779"/>
                </a:lnTo>
                <a:lnTo>
                  <a:pt x="1971" y="1339937"/>
                </a:lnTo>
                <a:lnTo>
                  <a:pt x="0" y="1519189"/>
                </a:lnTo>
                <a:lnTo>
                  <a:pt x="90" y="1694392"/>
                </a:lnTo>
                <a:lnTo>
                  <a:pt x="2601" y="1862403"/>
                </a:lnTo>
                <a:lnTo>
                  <a:pt x="7889" y="2020077"/>
                </a:lnTo>
                <a:lnTo>
                  <a:pt x="16312" y="2164271"/>
                </a:lnTo>
                <a:lnTo>
                  <a:pt x="28227" y="2291842"/>
                </a:lnTo>
                <a:lnTo>
                  <a:pt x="43993" y="2399646"/>
                </a:lnTo>
                <a:lnTo>
                  <a:pt x="63966" y="2484539"/>
                </a:lnTo>
                <a:lnTo>
                  <a:pt x="88505" y="2543378"/>
                </a:lnTo>
                <a:lnTo>
                  <a:pt x="154673" y="2586728"/>
                </a:lnTo>
                <a:lnTo>
                  <a:pt x="215346" y="2607828"/>
                </a:lnTo>
                <a:lnTo>
                  <a:pt x="292386" y="2628313"/>
                </a:lnTo>
                <a:lnTo>
                  <a:pt x="384274" y="2648011"/>
                </a:lnTo>
                <a:lnTo>
                  <a:pt x="489492" y="2666749"/>
                </a:lnTo>
                <a:lnTo>
                  <a:pt x="606522" y="2684354"/>
                </a:lnTo>
                <a:lnTo>
                  <a:pt x="733843" y="2700653"/>
                </a:lnTo>
                <a:lnTo>
                  <a:pt x="869939" y="2715475"/>
                </a:lnTo>
                <a:lnTo>
                  <a:pt x="1013289" y="2728645"/>
                </a:lnTo>
                <a:lnTo>
                  <a:pt x="1162375" y="2739992"/>
                </a:lnTo>
                <a:lnTo>
                  <a:pt x="1315678" y="2749342"/>
                </a:lnTo>
                <a:lnTo>
                  <a:pt x="1471680" y="2756522"/>
                </a:lnTo>
                <a:lnTo>
                  <a:pt x="1628862" y="2761360"/>
                </a:lnTo>
                <a:lnTo>
                  <a:pt x="1785705" y="2763684"/>
                </a:lnTo>
                <a:lnTo>
                  <a:pt x="1940690" y="2763319"/>
                </a:lnTo>
                <a:lnTo>
                  <a:pt x="2092298" y="2760094"/>
                </a:lnTo>
                <a:lnTo>
                  <a:pt x="2239011" y="2753836"/>
                </a:lnTo>
                <a:lnTo>
                  <a:pt x="2379311" y="2744372"/>
                </a:lnTo>
                <a:lnTo>
                  <a:pt x="2511678" y="2731528"/>
                </a:lnTo>
                <a:lnTo>
                  <a:pt x="2531366" y="2688586"/>
                </a:lnTo>
                <a:lnTo>
                  <a:pt x="2537700" y="2616888"/>
                </a:lnTo>
                <a:lnTo>
                  <a:pt x="2540804" y="2561511"/>
                </a:lnTo>
                <a:lnTo>
                  <a:pt x="2543955" y="2490501"/>
                </a:lnTo>
                <a:lnTo>
                  <a:pt x="2547292" y="2399646"/>
                </a:lnTo>
                <a:lnTo>
                  <a:pt x="2550720" y="2291842"/>
                </a:lnTo>
                <a:lnTo>
                  <a:pt x="2554361" y="2164061"/>
                </a:lnTo>
                <a:lnTo>
                  <a:pt x="2558370" y="2010907"/>
                </a:lnTo>
                <a:lnTo>
                  <a:pt x="2562761" y="1832314"/>
                </a:lnTo>
                <a:lnTo>
                  <a:pt x="2567601" y="1626322"/>
                </a:lnTo>
                <a:lnTo>
                  <a:pt x="2572956" y="1390969"/>
                </a:lnTo>
                <a:lnTo>
                  <a:pt x="2578893" y="1124294"/>
                </a:lnTo>
                <a:lnTo>
                  <a:pt x="2585480" y="824336"/>
                </a:lnTo>
                <a:lnTo>
                  <a:pt x="2592783" y="489133"/>
                </a:lnTo>
                <a:lnTo>
                  <a:pt x="2600870" y="116725"/>
                </a:lnTo>
                <a:lnTo>
                  <a:pt x="57491" y="0"/>
                </a:lnTo>
                <a:close/>
              </a:path>
            </a:pathLst>
          </a:custGeom>
          <a:solidFill>
            <a:srgbClr val="B6B2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14329" y="1423164"/>
            <a:ext cx="2593975" cy="2746375"/>
          </a:xfrm>
          <a:custGeom>
            <a:avLst/>
            <a:gdLst/>
            <a:ahLst/>
            <a:cxnLst/>
            <a:rect l="l" t="t" r="r" b="b"/>
            <a:pathLst>
              <a:path w="2593975" h="2746375">
                <a:moveTo>
                  <a:pt x="54293" y="0"/>
                </a:moveTo>
                <a:lnTo>
                  <a:pt x="50516" y="62528"/>
                </a:lnTo>
                <a:lnTo>
                  <a:pt x="46305" y="136022"/>
                </a:lnTo>
                <a:lnTo>
                  <a:pt x="41000" y="233522"/>
                </a:lnTo>
                <a:lnTo>
                  <a:pt x="34941" y="351917"/>
                </a:lnTo>
                <a:lnTo>
                  <a:pt x="28468" y="488095"/>
                </a:lnTo>
                <a:lnTo>
                  <a:pt x="21922" y="638947"/>
                </a:lnTo>
                <a:lnTo>
                  <a:pt x="15643" y="801361"/>
                </a:lnTo>
                <a:lnTo>
                  <a:pt x="9970" y="972226"/>
                </a:lnTo>
                <a:lnTo>
                  <a:pt x="5246" y="1148432"/>
                </a:lnTo>
                <a:lnTo>
                  <a:pt x="1808" y="1326868"/>
                </a:lnTo>
                <a:lnTo>
                  <a:pt x="0" y="1504423"/>
                </a:lnTo>
                <a:lnTo>
                  <a:pt x="159" y="1677985"/>
                </a:lnTo>
                <a:lnTo>
                  <a:pt x="2627" y="1844446"/>
                </a:lnTo>
                <a:lnTo>
                  <a:pt x="7744" y="2000692"/>
                </a:lnTo>
                <a:lnTo>
                  <a:pt x="15851" y="2143615"/>
                </a:lnTo>
                <a:lnTo>
                  <a:pt x="27287" y="2270102"/>
                </a:lnTo>
                <a:lnTo>
                  <a:pt x="42393" y="2377043"/>
                </a:lnTo>
                <a:lnTo>
                  <a:pt x="61509" y="2461328"/>
                </a:lnTo>
                <a:lnTo>
                  <a:pt x="84976" y="2519845"/>
                </a:lnTo>
                <a:lnTo>
                  <a:pt x="149748" y="2562346"/>
                </a:lnTo>
                <a:lnTo>
                  <a:pt x="209949" y="2583226"/>
                </a:lnTo>
                <a:lnTo>
                  <a:pt x="286644" y="2603623"/>
                </a:lnTo>
                <a:lnTo>
                  <a:pt x="378298" y="2623361"/>
                </a:lnTo>
                <a:lnTo>
                  <a:pt x="483374" y="2642260"/>
                </a:lnTo>
                <a:lnTo>
                  <a:pt x="600334" y="2660146"/>
                </a:lnTo>
                <a:lnTo>
                  <a:pt x="727644" y="2676841"/>
                </a:lnTo>
                <a:lnTo>
                  <a:pt x="863766" y="2692167"/>
                </a:lnTo>
                <a:lnTo>
                  <a:pt x="1007164" y="2705949"/>
                </a:lnTo>
                <a:lnTo>
                  <a:pt x="1156302" y="2718008"/>
                </a:lnTo>
                <a:lnTo>
                  <a:pt x="1309643" y="2728168"/>
                </a:lnTo>
                <a:lnTo>
                  <a:pt x="1465651" y="2736251"/>
                </a:lnTo>
                <a:lnTo>
                  <a:pt x="1622788" y="2742082"/>
                </a:lnTo>
                <a:lnTo>
                  <a:pt x="1779520" y="2745482"/>
                </a:lnTo>
                <a:lnTo>
                  <a:pt x="1934309" y="2746274"/>
                </a:lnTo>
                <a:lnTo>
                  <a:pt x="2085619" y="2744283"/>
                </a:lnTo>
                <a:lnTo>
                  <a:pt x="2231913" y="2739330"/>
                </a:lnTo>
                <a:lnTo>
                  <a:pt x="2371656" y="2731238"/>
                </a:lnTo>
                <a:lnTo>
                  <a:pt x="2503310" y="2719832"/>
                </a:lnTo>
                <a:lnTo>
                  <a:pt x="2524550" y="2677083"/>
                </a:lnTo>
                <a:lnTo>
                  <a:pt x="2531248" y="2605646"/>
                </a:lnTo>
                <a:lnTo>
                  <a:pt x="2534483" y="2550467"/>
                </a:lnTo>
                <a:lnTo>
                  <a:pt x="2537734" y="2479709"/>
                </a:lnTo>
                <a:lnTo>
                  <a:pt x="2541067" y="2391417"/>
                </a:lnTo>
                <a:lnTo>
                  <a:pt x="2544552" y="2283638"/>
                </a:lnTo>
                <a:lnTo>
                  <a:pt x="2548255" y="2154417"/>
                </a:lnTo>
                <a:lnTo>
                  <a:pt x="2552272" y="2000692"/>
                </a:lnTo>
                <a:lnTo>
                  <a:pt x="2556589" y="1823832"/>
                </a:lnTo>
                <a:lnTo>
                  <a:pt x="2561357" y="1618560"/>
                </a:lnTo>
                <a:lnTo>
                  <a:pt x="2566615" y="1384029"/>
                </a:lnTo>
                <a:lnTo>
                  <a:pt x="2572431" y="1118286"/>
                </a:lnTo>
                <a:lnTo>
                  <a:pt x="2578874" y="819375"/>
                </a:lnTo>
                <a:lnTo>
                  <a:pt x="2586012" y="485343"/>
                </a:lnTo>
                <a:lnTo>
                  <a:pt x="2593912" y="114236"/>
                </a:lnTo>
                <a:lnTo>
                  <a:pt x="54293" y="0"/>
                </a:lnTo>
                <a:close/>
              </a:path>
            </a:pathLst>
          </a:custGeom>
          <a:solidFill>
            <a:srgbClr val="B0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19378" y="1424820"/>
            <a:ext cx="2586990" cy="2729230"/>
          </a:xfrm>
          <a:custGeom>
            <a:avLst/>
            <a:gdLst/>
            <a:ahLst/>
            <a:cxnLst/>
            <a:rect l="l" t="t" r="r" b="b"/>
            <a:pathLst>
              <a:path w="2586990" h="2729229">
                <a:moveTo>
                  <a:pt x="51034" y="0"/>
                </a:moveTo>
                <a:lnTo>
                  <a:pt x="47465" y="61894"/>
                </a:lnTo>
                <a:lnTo>
                  <a:pt x="43488" y="134646"/>
                </a:lnTo>
                <a:lnTo>
                  <a:pt x="38479" y="231163"/>
                </a:lnTo>
                <a:lnTo>
                  <a:pt x="32761" y="348370"/>
                </a:lnTo>
                <a:lnTo>
                  <a:pt x="26658" y="483187"/>
                </a:lnTo>
                <a:lnTo>
                  <a:pt x="20490" y="632537"/>
                </a:lnTo>
                <a:lnTo>
                  <a:pt x="14583" y="793343"/>
                </a:lnTo>
                <a:lnTo>
                  <a:pt x="9257" y="962527"/>
                </a:lnTo>
                <a:lnTo>
                  <a:pt x="4836" y="1137011"/>
                </a:lnTo>
                <a:lnTo>
                  <a:pt x="1643" y="1313719"/>
                </a:lnTo>
                <a:lnTo>
                  <a:pt x="0" y="1489571"/>
                </a:lnTo>
                <a:lnTo>
                  <a:pt x="229" y="1661491"/>
                </a:lnTo>
                <a:lnTo>
                  <a:pt x="2655" y="1826400"/>
                </a:lnTo>
                <a:lnTo>
                  <a:pt x="7598" y="1981222"/>
                </a:lnTo>
                <a:lnTo>
                  <a:pt x="15383" y="2122879"/>
                </a:lnTo>
                <a:lnTo>
                  <a:pt x="26331" y="2248292"/>
                </a:lnTo>
                <a:lnTo>
                  <a:pt x="40767" y="2354385"/>
                </a:lnTo>
                <a:lnTo>
                  <a:pt x="59011" y="2438080"/>
                </a:lnTo>
                <a:lnTo>
                  <a:pt x="81387" y="2496299"/>
                </a:lnTo>
                <a:lnTo>
                  <a:pt x="144780" y="2537921"/>
                </a:lnTo>
                <a:lnTo>
                  <a:pt x="204509" y="2558571"/>
                </a:lnTo>
                <a:lnTo>
                  <a:pt x="280855" y="2578874"/>
                </a:lnTo>
                <a:lnTo>
                  <a:pt x="372265" y="2598645"/>
                </a:lnTo>
                <a:lnTo>
                  <a:pt x="477185" y="2617705"/>
                </a:lnTo>
                <a:lnTo>
                  <a:pt x="594063" y="2635871"/>
                </a:lnTo>
                <a:lnTo>
                  <a:pt x="721345" y="2652962"/>
                </a:lnTo>
                <a:lnTo>
                  <a:pt x="857478" y="2668796"/>
                </a:lnTo>
                <a:lnTo>
                  <a:pt x="1000908" y="2683192"/>
                </a:lnTo>
                <a:lnTo>
                  <a:pt x="1150083" y="2695968"/>
                </a:lnTo>
                <a:lnTo>
                  <a:pt x="1303448" y="2706942"/>
                </a:lnTo>
                <a:lnTo>
                  <a:pt x="1459451" y="2715933"/>
                </a:lnTo>
                <a:lnTo>
                  <a:pt x="1616538" y="2722759"/>
                </a:lnTo>
                <a:lnTo>
                  <a:pt x="1773156" y="2727238"/>
                </a:lnTo>
                <a:lnTo>
                  <a:pt x="1927751" y="2729190"/>
                </a:lnTo>
                <a:lnTo>
                  <a:pt x="2078771" y="2728432"/>
                </a:lnTo>
                <a:lnTo>
                  <a:pt x="2224662" y="2724783"/>
                </a:lnTo>
                <a:lnTo>
                  <a:pt x="2363871" y="2718061"/>
                </a:lnTo>
                <a:lnTo>
                  <a:pt x="2494844" y="2708084"/>
                </a:lnTo>
                <a:lnTo>
                  <a:pt x="2517664" y="2665529"/>
                </a:lnTo>
                <a:lnTo>
                  <a:pt x="2524733" y="2594354"/>
                </a:lnTo>
                <a:lnTo>
                  <a:pt x="2528103" y="2539373"/>
                </a:lnTo>
                <a:lnTo>
                  <a:pt x="2531455" y="2468867"/>
                </a:lnTo>
                <a:lnTo>
                  <a:pt x="2534859" y="2380888"/>
                </a:lnTo>
                <a:lnTo>
                  <a:pt x="2538382" y="2273488"/>
                </a:lnTo>
                <a:lnTo>
                  <a:pt x="2542095" y="2144722"/>
                </a:lnTo>
                <a:lnTo>
                  <a:pt x="2546066" y="1992641"/>
                </a:lnTo>
                <a:lnTo>
                  <a:pt x="2550364" y="1815299"/>
                </a:lnTo>
                <a:lnTo>
                  <a:pt x="2555059" y="1610747"/>
                </a:lnTo>
                <a:lnTo>
                  <a:pt x="2560219" y="1377039"/>
                </a:lnTo>
                <a:lnTo>
                  <a:pt x="2565913" y="1112227"/>
                </a:lnTo>
                <a:lnTo>
                  <a:pt x="2572211" y="814364"/>
                </a:lnTo>
                <a:lnTo>
                  <a:pt x="2579182" y="481503"/>
                </a:lnTo>
                <a:lnTo>
                  <a:pt x="2586894" y="111696"/>
                </a:lnTo>
                <a:lnTo>
                  <a:pt x="51034" y="0"/>
                </a:lnTo>
                <a:close/>
              </a:path>
            </a:pathLst>
          </a:custGeom>
          <a:solidFill>
            <a:srgbClr val="AAA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24455" y="1426422"/>
            <a:ext cx="2580005" cy="2712720"/>
          </a:xfrm>
          <a:custGeom>
            <a:avLst/>
            <a:gdLst/>
            <a:ahLst/>
            <a:cxnLst/>
            <a:rect l="l" t="t" r="r" b="b"/>
            <a:pathLst>
              <a:path w="2580004" h="2712720">
                <a:moveTo>
                  <a:pt x="47748" y="0"/>
                </a:moveTo>
                <a:lnTo>
                  <a:pt x="44389" y="61260"/>
                </a:lnTo>
                <a:lnTo>
                  <a:pt x="40647" y="133269"/>
                </a:lnTo>
                <a:lnTo>
                  <a:pt x="35938" y="228805"/>
                </a:lnTo>
                <a:lnTo>
                  <a:pt x="30566" y="344823"/>
                </a:lnTo>
                <a:lnTo>
                  <a:pt x="24835" y="478278"/>
                </a:lnTo>
                <a:lnTo>
                  <a:pt x="19051" y="626128"/>
                </a:lnTo>
                <a:lnTo>
                  <a:pt x="13518" y="785326"/>
                </a:lnTo>
                <a:lnTo>
                  <a:pt x="8541" y="952828"/>
                </a:lnTo>
                <a:lnTo>
                  <a:pt x="4426" y="1125591"/>
                </a:lnTo>
                <a:lnTo>
                  <a:pt x="1477" y="1300569"/>
                </a:lnTo>
                <a:lnTo>
                  <a:pt x="0" y="1474719"/>
                </a:lnTo>
                <a:lnTo>
                  <a:pt x="298" y="1644996"/>
                </a:lnTo>
                <a:lnTo>
                  <a:pt x="2676" y="1808355"/>
                </a:lnTo>
                <a:lnTo>
                  <a:pt x="7441" y="1961752"/>
                </a:lnTo>
                <a:lnTo>
                  <a:pt x="14896" y="2102143"/>
                </a:lnTo>
                <a:lnTo>
                  <a:pt x="25346" y="2226482"/>
                </a:lnTo>
                <a:lnTo>
                  <a:pt x="39097" y="2331727"/>
                </a:lnTo>
                <a:lnTo>
                  <a:pt x="56453" y="2414832"/>
                </a:lnTo>
                <a:lnTo>
                  <a:pt x="77720" y="2472753"/>
                </a:lnTo>
                <a:lnTo>
                  <a:pt x="139735" y="2513509"/>
                </a:lnTo>
                <a:lnTo>
                  <a:pt x="198986" y="2533936"/>
                </a:lnTo>
                <a:lnTo>
                  <a:pt x="274975" y="2554149"/>
                </a:lnTo>
                <a:lnTo>
                  <a:pt x="366130" y="2573959"/>
                </a:lnTo>
                <a:lnTo>
                  <a:pt x="470884" y="2593183"/>
                </a:lnTo>
                <a:lnTo>
                  <a:pt x="587666" y="2611633"/>
                </a:lnTo>
                <a:lnTo>
                  <a:pt x="714907" y="2629123"/>
                </a:lnTo>
                <a:lnTo>
                  <a:pt x="851037" y="2645467"/>
                </a:lnTo>
                <a:lnTo>
                  <a:pt x="994488" y="2660480"/>
                </a:lnTo>
                <a:lnTo>
                  <a:pt x="1143690" y="2673974"/>
                </a:lnTo>
                <a:lnTo>
                  <a:pt x="1297073" y="2685763"/>
                </a:lnTo>
                <a:lnTo>
                  <a:pt x="1453068" y="2695663"/>
                </a:lnTo>
                <a:lnTo>
                  <a:pt x="1610106" y="2703485"/>
                </a:lnTo>
                <a:lnTo>
                  <a:pt x="1766616" y="2709045"/>
                </a:lnTo>
                <a:lnTo>
                  <a:pt x="1921031" y="2712156"/>
                </a:lnTo>
                <a:lnTo>
                  <a:pt x="2071780" y="2712632"/>
                </a:lnTo>
                <a:lnTo>
                  <a:pt x="2217294" y="2710286"/>
                </a:lnTo>
                <a:lnTo>
                  <a:pt x="2356003" y="2704934"/>
                </a:lnTo>
                <a:lnTo>
                  <a:pt x="2486338" y="2696387"/>
                </a:lnTo>
                <a:lnTo>
                  <a:pt x="2510745" y="2654084"/>
                </a:lnTo>
                <a:lnTo>
                  <a:pt x="2518188" y="2583182"/>
                </a:lnTo>
                <a:lnTo>
                  <a:pt x="2521693" y="2528403"/>
                </a:lnTo>
                <a:lnTo>
                  <a:pt x="2525148" y="2458150"/>
                </a:lnTo>
                <a:lnTo>
                  <a:pt x="2528621" y="2370485"/>
                </a:lnTo>
                <a:lnTo>
                  <a:pt x="2532184" y="2263465"/>
                </a:lnTo>
                <a:lnTo>
                  <a:pt x="2535907" y="2135151"/>
                </a:lnTo>
                <a:lnTo>
                  <a:pt x="2539859" y="1983603"/>
                </a:lnTo>
                <a:lnTo>
                  <a:pt x="2544111" y="1806880"/>
                </a:lnTo>
                <a:lnTo>
                  <a:pt x="2548733" y="1603042"/>
                </a:lnTo>
                <a:lnTo>
                  <a:pt x="2553796" y="1370148"/>
                </a:lnTo>
                <a:lnTo>
                  <a:pt x="2559368" y="1106257"/>
                </a:lnTo>
                <a:lnTo>
                  <a:pt x="2565521" y="809431"/>
                </a:lnTo>
                <a:lnTo>
                  <a:pt x="2572324" y="477727"/>
                </a:lnTo>
                <a:lnTo>
                  <a:pt x="2579848" y="109207"/>
                </a:lnTo>
                <a:lnTo>
                  <a:pt x="47748" y="0"/>
                </a:lnTo>
                <a:close/>
              </a:path>
            </a:pathLst>
          </a:custGeom>
          <a:solidFill>
            <a:srgbClr val="A49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29612" y="1428074"/>
            <a:ext cx="2573020" cy="2696845"/>
          </a:xfrm>
          <a:custGeom>
            <a:avLst/>
            <a:gdLst/>
            <a:ahLst/>
            <a:cxnLst/>
            <a:rect l="l" t="t" r="r" b="b"/>
            <a:pathLst>
              <a:path w="2573020" h="2696845">
                <a:moveTo>
                  <a:pt x="44415" y="0"/>
                </a:moveTo>
                <a:lnTo>
                  <a:pt x="41269" y="60622"/>
                </a:lnTo>
                <a:lnTo>
                  <a:pt x="37766" y="131884"/>
                </a:lnTo>
                <a:lnTo>
                  <a:pt x="33360" y="226433"/>
                </a:lnTo>
                <a:lnTo>
                  <a:pt x="28338" y="341256"/>
                </a:lnTo>
                <a:lnTo>
                  <a:pt x="22964" y="473914"/>
                </a:lnTo>
                <a:lnTo>
                  <a:pt x="17589" y="619683"/>
                </a:lnTo>
                <a:lnTo>
                  <a:pt x="12436" y="777266"/>
                </a:lnTo>
                <a:lnTo>
                  <a:pt x="7814" y="943079"/>
                </a:lnTo>
                <a:lnTo>
                  <a:pt x="4010" y="1114113"/>
                </a:lnTo>
                <a:lnTo>
                  <a:pt x="1309" y="1287357"/>
                </a:lnTo>
                <a:lnTo>
                  <a:pt x="0" y="1459799"/>
                </a:lnTo>
                <a:lnTo>
                  <a:pt x="368" y="1628428"/>
                </a:lnTo>
                <a:lnTo>
                  <a:pt x="2701" y="1790235"/>
                </a:lnTo>
                <a:lnTo>
                  <a:pt x="7285" y="1942207"/>
                </a:lnTo>
                <a:lnTo>
                  <a:pt x="14408" y="2081333"/>
                </a:lnTo>
                <a:lnTo>
                  <a:pt x="24356" y="2204604"/>
                </a:lnTo>
                <a:lnTo>
                  <a:pt x="37415" y="2309007"/>
                </a:lnTo>
                <a:lnTo>
                  <a:pt x="53874" y="2391533"/>
                </a:lnTo>
                <a:lnTo>
                  <a:pt x="74018" y="2449169"/>
                </a:lnTo>
                <a:lnTo>
                  <a:pt x="134669" y="2489035"/>
                </a:lnTo>
                <a:lnTo>
                  <a:pt x="193440" y="2509232"/>
                </a:lnTo>
                <a:lnTo>
                  <a:pt x="269063" y="2529350"/>
                </a:lnTo>
                <a:lnTo>
                  <a:pt x="359952" y="2549198"/>
                </a:lnTo>
                <a:lnTo>
                  <a:pt x="464524" y="2568585"/>
                </a:lnTo>
                <a:lnTo>
                  <a:pt x="581193" y="2587320"/>
                </a:lnTo>
                <a:lnTo>
                  <a:pt x="708374" y="2605211"/>
                </a:lnTo>
                <a:lnTo>
                  <a:pt x="844484" y="2622069"/>
                </a:lnTo>
                <a:lnTo>
                  <a:pt x="987937" y="2637702"/>
                </a:lnTo>
                <a:lnTo>
                  <a:pt x="1137150" y="2651919"/>
                </a:lnTo>
                <a:lnTo>
                  <a:pt x="1290536" y="2664529"/>
                </a:lnTo>
                <a:lnTo>
                  <a:pt x="1446512" y="2675340"/>
                </a:lnTo>
                <a:lnTo>
                  <a:pt x="1603494" y="2684162"/>
                </a:lnTo>
                <a:lnTo>
                  <a:pt x="1759895" y="2690805"/>
                </a:lnTo>
                <a:lnTo>
                  <a:pt x="1914133" y="2695076"/>
                </a:lnTo>
                <a:lnTo>
                  <a:pt x="2064621" y="2696784"/>
                </a:lnTo>
                <a:lnTo>
                  <a:pt x="2209776" y="2695740"/>
                </a:lnTo>
                <a:lnTo>
                  <a:pt x="2348013" y="2691751"/>
                </a:lnTo>
                <a:lnTo>
                  <a:pt x="2477747" y="2684627"/>
                </a:lnTo>
                <a:lnTo>
                  <a:pt x="2503706" y="2642632"/>
                </a:lnTo>
                <a:lnTo>
                  <a:pt x="2511515" y="2572017"/>
                </a:lnTo>
                <a:lnTo>
                  <a:pt x="2515153" y="2517443"/>
                </a:lnTo>
                <a:lnTo>
                  <a:pt x="2518708" y="2447447"/>
                </a:lnTo>
                <a:lnTo>
                  <a:pt x="2522251" y="2360096"/>
                </a:lnTo>
                <a:lnTo>
                  <a:pt x="2525854" y="2253456"/>
                </a:lnTo>
                <a:lnTo>
                  <a:pt x="2529588" y="2125593"/>
                </a:lnTo>
                <a:lnTo>
                  <a:pt x="2533524" y="1974574"/>
                </a:lnTo>
                <a:lnTo>
                  <a:pt x="2537734" y="1798466"/>
                </a:lnTo>
                <a:lnTo>
                  <a:pt x="2542288" y="1595336"/>
                </a:lnTo>
                <a:lnTo>
                  <a:pt x="2547257" y="1363248"/>
                </a:lnTo>
                <a:lnTo>
                  <a:pt x="2552714" y="1100271"/>
                </a:lnTo>
                <a:lnTo>
                  <a:pt x="2558729" y="804471"/>
                </a:lnTo>
                <a:lnTo>
                  <a:pt x="2565384" y="473343"/>
                </a:lnTo>
                <a:lnTo>
                  <a:pt x="2572718" y="106667"/>
                </a:lnTo>
                <a:lnTo>
                  <a:pt x="44415" y="0"/>
                </a:lnTo>
                <a:close/>
              </a:path>
            </a:pathLst>
          </a:custGeom>
          <a:solidFill>
            <a:srgbClr val="9E9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34843" y="1429679"/>
            <a:ext cx="2566035" cy="2681605"/>
          </a:xfrm>
          <a:custGeom>
            <a:avLst/>
            <a:gdLst/>
            <a:ahLst/>
            <a:cxnLst/>
            <a:rect l="l" t="t" r="r" b="b"/>
            <a:pathLst>
              <a:path w="2566035" h="2681604">
                <a:moveTo>
                  <a:pt x="40986" y="0"/>
                </a:moveTo>
                <a:lnTo>
                  <a:pt x="38059" y="59982"/>
                </a:lnTo>
                <a:lnTo>
                  <a:pt x="34802" y="130495"/>
                </a:lnTo>
                <a:lnTo>
                  <a:pt x="30709" y="224052"/>
                </a:lnTo>
                <a:lnTo>
                  <a:pt x="26046" y="337677"/>
                </a:lnTo>
                <a:lnTo>
                  <a:pt x="21021" y="470159"/>
                </a:lnTo>
                <a:lnTo>
                  <a:pt x="16085" y="613219"/>
                </a:lnTo>
                <a:lnTo>
                  <a:pt x="11324" y="769182"/>
                </a:lnTo>
                <a:lnTo>
                  <a:pt x="7066" y="933304"/>
                </a:lnTo>
                <a:lnTo>
                  <a:pt x="3581" y="1102607"/>
                </a:lnTo>
                <a:lnTo>
                  <a:pt x="1136" y="1274114"/>
                </a:lnTo>
                <a:lnTo>
                  <a:pt x="0" y="1444848"/>
                </a:lnTo>
                <a:lnTo>
                  <a:pt x="440" y="1611832"/>
                </a:lnTo>
                <a:lnTo>
                  <a:pt x="2725" y="1772088"/>
                </a:lnTo>
                <a:lnTo>
                  <a:pt x="7124" y="1922640"/>
                </a:lnTo>
                <a:lnTo>
                  <a:pt x="13905" y="2060509"/>
                </a:lnTo>
                <a:lnTo>
                  <a:pt x="23335" y="2182720"/>
                </a:lnTo>
                <a:lnTo>
                  <a:pt x="35684" y="2286293"/>
                </a:lnTo>
                <a:lnTo>
                  <a:pt x="51219" y="2368254"/>
                </a:lnTo>
                <a:lnTo>
                  <a:pt x="70208" y="2425623"/>
                </a:lnTo>
                <a:lnTo>
                  <a:pt x="129511" y="2464591"/>
                </a:lnTo>
                <a:lnTo>
                  <a:pt x="187802" y="2484553"/>
                </a:lnTo>
                <a:lnTo>
                  <a:pt x="263054" y="2504575"/>
                </a:lnTo>
                <a:lnTo>
                  <a:pt x="353668" y="2524458"/>
                </a:lnTo>
                <a:lnTo>
                  <a:pt x="458046" y="2544008"/>
                </a:lnTo>
                <a:lnTo>
                  <a:pt x="574588" y="2563028"/>
                </a:lnTo>
                <a:lnTo>
                  <a:pt x="701696" y="2581323"/>
                </a:lnTo>
                <a:lnTo>
                  <a:pt x="837770" y="2598696"/>
                </a:lnTo>
                <a:lnTo>
                  <a:pt x="981213" y="2614952"/>
                </a:lnTo>
                <a:lnTo>
                  <a:pt x="1130424" y="2629894"/>
                </a:lnTo>
                <a:lnTo>
                  <a:pt x="1283805" y="2643326"/>
                </a:lnTo>
                <a:lnTo>
                  <a:pt x="1439756" y="2655054"/>
                </a:lnTo>
                <a:lnTo>
                  <a:pt x="1596680" y="2664879"/>
                </a:lnTo>
                <a:lnTo>
                  <a:pt x="1752978" y="2672608"/>
                </a:lnTo>
                <a:lnTo>
                  <a:pt x="1907049" y="2678043"/>
                </a:lnTo>
                <a:lnTo>
                  <a:pt x="2057296" y="2680989"/>
                </a:lnTo>
                <a:lnTo>
                  <a:pt x="2202119" y="2681249"/>
                </a:lnTo>
                <a:lnTo>
                  <a:pt x="2339919" y="2678628"/>
                </a:lnTo>
                <a:lnTo>
                  <a:pt x="2469099" y="2672930"/>
                </a:lnTo>
                <a:lnTo>
                  <a:pt x="2496637" y="2631265"/>
                </a:lnTo>
                <a:lnTo>
                  <a:pt x="2504818" y="2560940"/>
                </a:lnTo>
                <a:lnTo>
                  <a:pt x="2508590" y="2506573"/>
                </a:lnTo>
                <a:lnTo>
                  <a:pt x="2512247" y="2436835"/>
                </a:lnTo>
                <a:lnTo>
                  <a:pt x="2515860" y="2349798"/>
                </a:lnTo>
                <a:lnTo>
                  <a:pt x="2519502" y="2243536"/>
                </a:lnTo>
                <a:lnTo>
                  <a:pt x="2523246" y="2116123"/>
                </a:lnTo>
                <a:lnTo>
                  <a:pt x="2527163" y="1965632"/>
                </a:lnTo>
                <a:lnTo>
                  <a:pt x="2531326" y="1790136"/>
                </a:lnTo>
                <a:lnTo>
                  <a:pt x="2535807" y="1587709"/>
                </a:lnTo>
                <a:lnTo>
                  <a:pt x="2540679" y="1356424"/>
                </a:lnTo>
                <a:lnTo>
                  <a:pt x="2546013" y="1094356"/>
                </a:lnTo>
                <a:lnTo>
                  <a:pt x="2551883" y="799576"/>
                </a:lnTo>
                <a:lnTo>
                  <a:pt x="2558395" y="468391"/>
                </a:lnTo>
                <a:lnTo>
                  <a:pt x="2565517" y="104178"/>
                </a:lnTo>
                <a:lnTo>
                  <a:pt x="40986" y="0"/>
                </a:lnTo>
                <a:close/>
              </a:path>
            </a:pathLst>
          </a:custGeom>
          <a:solidFill>
            <a:srgbClr val="989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40151" y="1431331"/>
            <a:ext cx="2558415" cy="2667000"/>
          </a:xfrm>
          <a:custGeom>
            <a:avLst/>
            <a:gdLst/>
            <a:ahLst/>
            <a:cxnLst/>
            <a:rect l="l" t="t" r="r" b="b"/>
            <a:pathLst>
              <a:path w="2558415" h="2667000">
                <a:moveTo>
                  <a:pt x="37469" y="0"/>
                </a:moveTo>
                <a:lnTo>
                  <a:pt x="34766" y="59340"/>
                </a:lnTo>
                <a:lnTo>
                  <a:pt x="31761" y="129100"/>
                </a:lnTo>
                <a:lnTo>
                  <a:pt x="27987" y="221663"/>
                </a:lnTo>
                <a:lnTo>
                  <a:pt x="23692" y="334085"/>
                </a:lnTo>
                <a:lnTo>
                  <a:pt x="19032" y="466358"/>
                </a:lnTo>
                <a:lnTo>
                  <a:pt x="14538" y="606734"/>
                </a:lnTo>
                <a:lnTo>
                  <a:pt x="10178" y="761073"/>
                </a:lnTo>
                <a:lnTo>
                  <a:pt x="6295" y="923499"/>
                </a:lnTo>
                <a:lnTo>
                  <a:pt x="3138" y="1091068"/>
                </a:lnTo>
                <a:lnTo>
                  <a:pt x="956" y="1260836"/>
                </a:lnTo>
                <a:lnTo>
                  <a:pt x="0" y="1429860"/>
                </a:lnTo>
                <a:lnTo>
                  <a:pt x="517" y="1595196"/>
                </a:lnTo>
                <a:lnTo>
                  <a:pt x="2758" y="1753903"/>
                </a:lnTo>
                <a:lnTo>
                  <a:pt x="6972" y="1903036"/>
                </a:lnTo>
                <a:lnTo>
                  <a:pt x="13408" y="2039651"/>
                </a:lnTo>
                <a:lnTo>
                  <a:pt x="22316" y="2160807"/>
                </a:lnTo>
                <a:lnTo>
                  <a:pt x="33945" y="2263558"/>
                </a:lnTo>
                <a:lnTo>
                  <a:pt x="48543" y="2344963"/>
                </a:lnTo>
                <a:lnTo>
                  <a:pt x="66361" y="2402078"/>
                </a:lnTo>
                <a:lnTo>
                  <a:pt x="124307" y="2440134"/>
                </a:lnTo>
                <a:lnTo>
                  <a:pt x="182107" y="2459859"/>
                </a:lnTo>
                <a:lnTo>
                  <a:pt x="256976" y="2479781"/>
                </a:lnTo>
                <a:lnTo>
                  <a:pt x="347300" y="2499698"/>
                </a:lnTo>
                <a:lnTo>
                  <a:pt x="451467" y="2519410"/>
                </a:lnTo>
                <a:lnTo>
                  <a:pt x="567866" y="2538716"/>
                </a:lnTo>
                <a:lnTo>
                  <a:pt x="694883" y="2557413"/>
                </a:lnTo>
                <a:lnTo>
                  <a:pt x="830905" y="2575302"/>
                </a:lnTo>
                <a:lnTo>
                  <a:pt x="974321" y="2592181"/>
                </a:lnTo>
                <a:lnTo>
                  <a:pt x="1123518" y="2607848"/>
                </a:lnTo>
                <a:lnTo>
                  <a:pt x="1276882" y="2622104"/>
                </a:lnTo>
                <a:lnTo>
                  <a:pt x="1432803" y="2634747"/>
                </a:lnTo>
                <a:lnTo>
                  <a:pt x="1589667" y="2645575"/>
                </a:lnTo>
                <a:lnTo>
                  <a:pt x="1745862" y="2654388"/>
                </a:lnTo>
                <a:lnTo>
                  <a:pt x="1899776" y="2660984"/>
                </a:lnTo>
                <a:lnTo>
                  <a:pt x="2049795" y="2665163"/>
                </a:lnTo>
                <a:lnTo>
                  <a:pt x="2194307" y="2666723"/>
                </a:lnTo>
                <a:lnTo>
                  <a:pt x="2331701" y="2665463"/>
                </a:lnTo>
                <a:lnTo>
                  <a:pt x="2460362" y="2661183"/>
                </a:lnTo>
                <a:lnTo>
                  <a:pt x="2489488" y="2619868"/>
                </a:lnTo>
                <a:lnTo>
                  <a:pt x="2498042" y="2549839"/>
                </a:lnTo>
                <a:lnTo>
                  <a:pt x="2501950" y="2495680"/>
                </a:lnTo>
                <a:lnTo>
                  <a:pt x="2505709" y="2426200"/>
                </a:lnTo>
                <a:lnTo>
                  <a:pt x="2509392" y="2339478"/>
                </a:lnTo>
                <a:lnTo>
                  <a:pt x="2513074" y="2233594"/>
                </a:lnTo>
                <a:lnTo>
                  <a:pt x="2516827" y="2106629"/>
                </a:lnTo>
                <a:lnTo>
                  <a:pt x="2520726" y="1956664"/>
                </a:lnTo>
                <a:lnTo>
                  <a:pt x="2524842" y="1781779"/>
                </a:lnTo>
                <a:lnTo>
                  <a:pt x="2529251" y="1580053"/>
                </a:lnTo>
                <a:lnTo>
                  <a:pt x="2534025" y="1349568"/>
                </a:lnTo>
                <a:lnTo>
                  <a:pt x="2539238" y="1088403"/>
                </a:lnTo>
                <a:lnTo>
                  <a:pt x="2544962" y="794640"/>
                </a:lnTo>
                <a:lnTo>
                  <a:pt x="2551328" y="463423"/>
                </a:lnTo>
                <a:lnTo>
                  <a:pt x="2558241" y="101638"/>
                </a:lnTo>
                <a:lnTo>
                  <a:pt x="37469" y="0"/>
                </a:lnTo>
                <a:close/>
              </a:path>
            </a:pathLst>
          </a:custGeom>
          <a:solidFill>
            <a:srgbClr val="92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45576" y="1432937"/>
            <a:ext cx="2551430" cy="2652395"/>
          </a:xfrm>
          <a:custGeom>
            <a:avLst/>
            <a:gdLst/>
            <a:ahLst/>
            <a:cxnLst/>
            <a:rect l="l" t="t" r="r" b="b"/>
            <a:pathLst>
              <a:path w="2551429" h="2652395">
                <a:moveTo>
                  <a:pt x="33867" y="0"/>
                </a:moveTo>
                <a:lnTo>
                  <a:pt x="31394" y="58695"/>
                </a:lnTo>
                <a:lnTo>
                  <a:pt x="28647" y="127700"/>
                </a:lnTo>
                <a:lnTo>
                  <a:pt x="25200" y="219264"/>
                </a:lnTo>
                <a:lnTo>
                  <a:pt x="21283" y="330479"/>
                </a:lnTo>
                <a:lnTo>
                  <a:pt x="17002" y="462622"/>
                </a:lnTo>
                <a:lnTo>
                  <a:pt x="12956" y="600224"/>
                </a:lnTo>
                <a:lnTo>
                  <a:pt x="9007" y="752936"/>
                </a:lnTo>
                <a:lnTo>
                  <a:pt x="5507" y="913661"/>
                </a:lnTo>
                <a:lnTo>
                  <a:pt x="2685" y="1079492"/>
                </a:lnTo>
                <a:lnTo>
                  <a:pt x="773" y="1247517"/>
                </a:lnTo>
                <a:lnTo>
                  <a:pt x="0" y="1414830"/>
                </a:lnTo>
                <a:lnTo>
                  <a:pt x="595" y="1578519"/>
                </a:lnTo>
                <a:lnTo>
                  <a:pt x="2788" y="1735677"/>
                </a:lnTo>
                <a:lnTo>
                  <a:pt x="6810" y="1883394"/>
                </a:lnTo>
                <a:lnTo>
                  <a:pt x="12890" y="2018761"/>
                </a:lnTo>
                <a:lnTo>
                  <a:pt x="21259" y="2138868"/>
                </a:lnTo>
                <a:lnTo>
                  <a:pt x="32145" y="2240807"/>
                </a:lnTo>
                <a:lnTo>
                  <a:pt x="45779" y="2321669"/>
                </a:lnTo>
                <a:lnTo>
                  <a:pt x="62391" y="2378544"/>
                </a:lnTo>
                <a:lnTo>
                  <a:pt x="119026" y="2415683"/>
                </a:lnTo>
                <a:lnTo>
                  <a:pt x="176314" y="2435158"/>
                </a:lnTo>
                <a:lnTo>
                  <a:pt x="250792" y="2454978"/>
                </a:lnTo>
                <a:lnTo>
                  <a:pt x="340816" y="2474928"/>
                </a:lnTo>
                <a:lnTo>
                  <a:pt x="444758" y="2494802"/>
                </a:lnTo>
                <a:lnTo>
                  <a:pt x="560994" y="2514393"/>
                </a:lnTo>
                <a:lnTo>
                  <a:pt x="687900" y="2533495"/>
                </a:lnTo>
                <a:lnTo>
                  <a:pt x="823850" y="2551902"/>
                </a:lnTo>
                <a:lnTo>
                  <a:pt x="967220" y="2569406"/>
                </a:lnTo>
                <a:lnTo>
                  <a:pt x="1116384" y="2585803"/>
                </a:lnTo>
                <a:lnTo>
                  <a:pt x="1269718" y="2600884"/>
                </a:lnTo>
                <a:lnTo>
                  <a:pt x="1425597" y="2614445"/>
                </a:lnTo>
                <a:lnTo>
                  <a:pt x="1582395" y="2626278"/>
                </a:lnTo>
                <a:lnTo>
                  <a:pt x="1738488" y="2636177"/>
                </a:lnTo>
                <a:lnTo>
                  <a:pt x="1892251" y="2643935"/>
                </a:lnTo>
                <a:lnTo>
                  <a:pt x="2042059" y="2649346"/>
                </a:lnTo>
                <a:lnTo>
                  <a:pt x="2186287" y="2652205"/>
                </a:lnTo>
                <a:lnTo>
                  <a:pt x="2323310" y="2652303"/>
                </a:lnTo>
                <a:lnTo>
                  <a:pt x="2451503" y="2649435"/>
                </a:lnTo>
                <a:lnTo>
                  <a:pt x="2482187" y="2608558"/>
                </a:lnTo>
                <a:lnTo>
                  <a:pt x="2491109" y="2538844"/>
                </a:lnTo>
                <a:lnTo>
                  <a:pt x="2495150" y="2484900"/>
                </a:lnTo>
                <a:lnTo>
                  <a:pt x="2499010" y="2415675"/>
                </a:lnTo>
                <a:lnTo>
                  <a:pt x="2502763" y="2329278"/>
                </a:lnTo>
                <a:lnTo>
                  <a:pt x="2506485" y="2223774"/>
                </a:lnTo>
                <a:lnTo>
                  <a:pt x="2510249" y="2097257"/>
                </a:lnTo>
                <a:lnTo>
                  <a:pt x="2514131" y="1947815"/>
                </a:lnTo>
                <a:lnTo>
                  <a:pt x="2518204" y="1773535"/>
                </a:lnTo>
                <a:lnTo>
                  <a:pt x="2522544" y="1572504"/>
                </a:lnTo>
                <a:lnTo>
                  <a:pt x="2527224" y="1342811"/>
                </a:lnTo>
                <a:lnTo>
                  <a:pt x="2532377" y="1079492"/>
                </a:lnTo>
                <a:lnTo>
                  <a:pt x="2537904" y="789782"/>
                </a:lnTo>
                <a:lnTo>
                  <a:pt x="2544132" y="458436"/>
                </a:lnTo>
                <a:lnTo>
                  <a:pt x="2550842" y="99148"/>
                </a:lnTo>
                <a:lnTo>
                  <a:pt x="33867" y="0"/>
                </a:lnTo>
                <a:close/>
              </a:path>
            </a:pathLst>
          </a:custGeom>
          <a:solidFill>
            <a:srgbClr val="8C8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51084" y="1434588"/>
            <a:ext cx="2543810" cy="2639695"/>
          </a:xfrm>
          <a:custGeom>
            <a:avLst/>
            <a:gdLst/>
            <a:ahLst/>
            <a:cxnLst/>
            <a:rect l="l" t="t" r="r" b="b"/>
            <a:pathLst>
              <a:path w="2543810" h="2639695">
                <a:moveTo>
                  <a:pt x="30150" y="0"/>
                </a:moveTo>
                <a:lnTo>
                  <a:pt x="27914" y="58047"/>
                </a:lnTo>
                <a:lnTo>
                  <a:pt x="25433" y="126293"/>
                </a:lnTo>
                <a:lnTo>
                  <a:pt x="22324" y="216855"/>
                </a:lnTo>
                <a:lnTo>
                  <a:pt x="18796" y="326859"/>
                </a:lnTo>
                <a:lnTo>
                  <a:pt x="15059" y="453428"/>
                </a:lnTo>
                <a:lnTo>
                  <a:pt x="11323" y="593688"/>
                </a:lnTo>
                <a:lnTo>
                  <a:pt x="7797" y="744765"/>
                </a:lnTo>
                <a:lnTo>
                  <a:pt x="4692" y="903784"/>
                </a:lnTo>
                <a:lnTo>
                  <a:pt x="2218" y="1067869"/>
                </a:lnTo>
                <a:lnTo>
                  <a:pt x="584" y="1234147"/>
                </a:lnTo>
                <a:lnTo>
                  <a:pt x="0" y="1399742"/>
                </a:lnTo>
                <a:lnTo>
                  <a:pt x="675" y="1561779"/>
                </a:lnTo>
                <a:lnTo>
                  <a:pt x="2820" y="1717384"/>
                </a:lnTo>
                <a:lnTo>
                  <a:pt x="6645" y="1863682"/>
                </a:lnTo>
                <a:lnTo>
                  <a:pt x="12359" y="1997799"/>
                </a:lnTo>
                <a:lnTo>
                  <a:pt x="20173" y="2116858"/>
                </a:lnTo>
                <a:lnTo>
                  <a:pt x="30295" y="2217986"/>
                </a:lnTo>
                <a:lnTo>
                  <a:pt x="42936" y="2298307"/>
                </a:lnTo>
                <a:lnTo>
                  <a:pt x="58306" y="2354948"/>
                </a:lnTo>
                <a:lnTo>
                  <a:pt x="113610" y="2391159"/>
                </a:lnTo>
                <a:lnTo>
                  <a:pt x="170433" y="2410403"/>
                </a:lnTo>
                <a:lnTo>
                  <a:pt x="244521" y="2430123"/>
                </a:lnTo>
                <a:lnTo>
                  <a:pt x="334237" y="2450107"/>
                </a:lnTo>
                <a:lnTo>
                  <a:pt x="437946" y="2470145"/>
                </a:lnTo>
                <a:lnTo>
                  <a:pt x="554010" y="2490024"/>
                </a:lnTo>
                <a:lnTo>
                  <a:pt x="680794" y="2509532"/>
                </a:lnTo>
                <a:lnTo>
                  <a:pt x="816660" y="2528458"/>
                </a:lnTo>
                <a:lnTo>
                  <a:pt x="959973" y="2546591"/>
                </a:lnTo>
                <a:lnTo>
                  <a:pt x="1109095" y="2563718"/>
                </a:lnTo>
                <a:lnTo>
                  <a:pt x="1262391" y="2579628"/>
                </a:lnTo>
                <a:lnTo>
                  <a:pt x="1418223" y="2594109"/>
                </a:lnTo>
                <a:lnTo>
                  <a:pt x="1574956" y="2606949"/>
                </a:lnTo>
                <a:lnTo>
                  <a:pt x="1730952" y="2617938"/>
                </a:lnTo>
                <a:lnTo>
                  <a:pt x="1884576" y="2626862"/>
                </a:lnTo>
                <a:lnTo>
                  <a:pt x="2034191" y="2633511"/>
                </a:lnTo>
                <a:lnTo>
                  <a:pt x="2178161" y="2637673"/>
                </a:lnTo>
                <a:lnTo>
                  <a:pt x="2314848" y="2639136"/>
                </a:lnTo>
                <a:lnTo>
                  <a:pt x="2442617" y="2637688"/>
                </a:lnTo>
                <a:lnTo>
                  <a:pt x="2474852" y="2597241"/>
                </a:lnTo>
                <a:lnTo>
                  <a:pt x="2484138" y="2527838"/>
                </a:lnTo>
                <a:lnTo>
                  <a:pt x="2488311" y="2474108"/>
                </a:lnTo>
                <a:lnTo>
                  <a:pt x="2492270" y="2405151"/>
                </a:lnTo>
                <a:lnTo>
                  <a:pt x="2496092" y="2319062"/>
                </a:lnTo>
                <a:lnTo>
                  <a:pt x="2499851" y="2213935"/>
                </a:lnTo>
                <a:lnTo>
                  <a:pt x="2503624" y="2087864"/>
                </a:lnTo>
                <a:lnTo>
                  <a:pt x="2507487" y="1938942"/>
                </a:lnTo>
                <a:lnTo>
                  <a:pt x="2511514" y="1765266"/>
                </a:lnTo>
                <a:lnTo>
                  <a:pt x="2515844" y="1561779"/>
                </a:lnTo>
                <a:lnTo>
                  <a:pt x="2520364" y="1336021"/>
                </a:lnTo>
                <a:lnTo>
                  <a:pt x="2525339" y="1076642"/>
                </a:lnTo>
                <a:lnTo>
                  <a:pt x="2530780" y="784884"/>
                </a:lnTo>
                <a:lnTo>
                  <a:pt x="2536862" y="453428"/>
                </a:lnTo>
                <a:lnTo>
                  <a:pt x="2543366" y="96608"/>
                </a:lnTo>
                <a:lnTo>
                  <a:pt x="30150" y="0"/>
                </a:lnTo>
                <a:close/>
              </a:path>
            </a:pathLst>
          </a:custGeom>
          <a:solidFill>
            <a:srgbClr val="857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56741" y="1436194"/>
            <a:ext cx="2536190" cy="2626360"/>
          </a:xfrm>
          <a:custGeom>
            <a:avLst/>
            <a:gdLst/>
            <a:ahLst/>
            <a:cxnLst/>
            <a:rect l="l" t="t" r="r" b="b"/>
            <a:pathLst>
              <a:path w="2536190" h="2626360">
                <a:moveTo>
                  <a:pt x="26282" y="0"/>
                </a:moveTo>
                <a:lnTo>
                  <a:pt x="24292" y="57398"/>
                </a:lnTo>
                <a:lnTo>
                  <a:pt x="22087" y="124885"/>
                </a:lnTo>
                <a:lnTo>
                  <a:pt x="19328" y="214444"/>
                </a:lnTo>
                <a:lnTo>
                  <a:pt x="16205" y="323234"/>
                </a:lnTo>
                <a:lnTo>
                  <a:pt x="12905" y="448415"/>
                </a:lnTo>
                <a:lnTo>
                  <a:pt x="9619" y="587147"/>
                </a:lnTo>
                <a:lnTo>
                  <a:pt x="6534" y="736590"/>
                </a:lnTo>
                <a:lnTo>
                  <a:pt x="3841" y="893903"/>
                </a:lnTo>
                <a:lnTo>
                  <a:pt x="1728" y="1056246"/>
                </a:lnTo>
                <a:lnTo>
                  <a:pt x="385" y="1220778"/>
                </a:lnTo>
                <a:lnTo>
                  <a:pt x="0" y="1384660"/>
                </a:lnTo>
                <a:lnTo>
                  <a:pt x="762" y="1545051"/>
                </a:lnTo>
                <a:lnTo>
                  <a:pt x="2861" y="1699110"/>
                </a:lnTo>
                <a:lnTo>
                  <a:pt x="6485" y="1843998"/>
                </a:lnTo>
                <a:lnTo>
                  <a:pt x="11824" y="1976874"/>
                </a:lnTo>
                <a:lnTo>
                  <a:pt x="19067" y="2094898"/>
                </a:lnTo>
                <a:lnTo>
                  <a:pt x="28402" y="2195229"/>
                </a:lnTo>
                <a:lnTo>
                  <a:pt x="40020" y="2275027"/>
                </a:lnTo>
                <a:lnTo>
                  <a:pt x="54108" y="2331453"/>
                </a:lnTo>
                <a:lnTo>
                  <a:pt x="108108" y="2366730"/>
                </a:lnTo>
                <a:lnTo>
                  <a:pt x="164436" y="2385728"/>
                </a:lnTo>
                <a:lnTo>
                  <a:pt x="238120" y="2405344"/>
                </a:lnTo>
                <a:lnTo>
                  <a:pt x="327514" y="2425361"/>
                </a:lnTo>
                <a:lnTo>
                  <a:pt x="430970" y="2445560"/>
                </a:lnTo>
                <a:lnTo>
                  <a:pt x="546840" y="2465726"/>
                </a:lnTo>
                <a:lnTo>
                  <a:pt x="673479" y="2485640"/>
                </a:lnTo>
                <a:lnTo>
                  <a:pt x="809239" y="2505086"/>
                </a:lnTo>
                <a:lnTo>
                  <a:pt x="952472" y="2523847"/>
                </a:lnTo>
                <a:lnTo>
                  <a:pt x="1101533" y="2541705"/>
                </a:lnTo>
                <a:lnTo>
                  <a:pt x="1254774" y="2558443"/>
                </a:lnTo>
                <a:lnTo>
                  <a:pt x="1410547" y="2573845"/>
                </a:lnTo>
                <a:lnTo>
                  <a:pt x="1567206" y="2587693"/>
                </a:lnTo>
                <a:lnTo>
                  <a:pt x="1723104" y="2599770"/>
                </a:lnTo>
                <a:lnTo>
                  <a:pt x="1876594" y="2609859"/>
                </a:lnTo>
                <a:lnTo>
                  <a:pt x="2026028" y="2617743"/>
                </a:lnTo>
                <a:lnTo>
                  <a:pt x="2169760" y="2623204"/>
                </a:lnTo>
                <a:lnTo>
                  <a:pt x="2306143" y="2626026"/>
                </a:lnTo>
                <a:lnTo>
                  <a:pt x="2433529" y="2625991"/>
                </a:lnTo>
                <a:lnTo>
                  <a:pt x="2467323" y="2586031"/>
                </a:lnTo>
                <a:lnTo>
                  <a:pt x="2476977" y="2516952"/>
                </a:lnTo>
                <a:lnTo>
                  <a:pt x="2481282" y="2463439"/>
                </a:lnTo>
                <a:lnTo>
                  <a:pt x="2485343" y="2394746"/>
                </a:lnTo>
                <a:lnTo>
                  <a:pt x="2489234" y="2308974"/>
                </a:lnTo>
                <a:lnTo>
                  <a:pt x="2493034" y="2204223"/>
                </a:lnTo>
                <a:lnTo>
                  <a:pt x="2496818" y="2078595"/>
                </a:lnTo>
                <a:lnTo>
                  <a:pt x="2500664" y="1930190"/>
                </a:lnTo>
                <a:lnTo>
                  <a:pt x="2504647" y="1757111"/>
                </a:lnTo>
                <a:lnTo>
                  <a:pt x="2508846" y="1557458"/>
                </a:lnTo>
                <a:lnTo>
                  <a:pt x="2513335" y="1329331"/>
                </a:lnTo>
                <a:lnTo>
                  <a:pt x="2518192" y="1070833"/>
                </a:lnTo>
                <a:lnTo>
                  <a:pt x="2523494" y="780064"/>
                </a:lnTo>
                <a:lnTo>
                  <a:pt x="2529437" y="448415"/>
                </a:lnTo>
                <a:lnTo>
                  <a:pt x="2535739" y="94119"/>
                </a:lnTo>
                <a:lnTo>
                  <a:pt x="26282" y="0"/>
                </a:lnTo>
                <a:close/>
              </a:path>
            </a:pathLst>
          </a:custGeom>
          <a:solidFill>
            <a:srgbClr val="7F7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62543" y="1437847"/>
            <a:ext cx="2528570" cy="2614295"/>
          </a:xfrm>
          <a:custGeom>
            <a:avLst/>
            <a:gdLst/>
            <a:ahLst/>
            <a:cxnLst/>
            <a:rect l="l" t="t" r="r" b="b"/>
            <a:pathLst>
              <a:path w="2528570" h="2614295">
                <a:moveTo>
                  <a:pt x="22266" y="0"/>
                </a:moveTo>
                <a:lnTo>
                  <a:pt x="20531" y="56746"/>
                </a:lnTo>
                <a:lnTo>
                  <a:pt x="18614" y="123470"/>
                </a:lnTo>
                <a:lnTo>
                  <a:pt x="16220" y="212021"/>
                </a:lnTo>
                <a:lnTo>
                  <a:pt x="13517" y="319593"/>
                </a:lnTo>
                <a:lnTo>
                  <a:pt x="10672" y="443381"/>
                </a:lnTo>
                <a:lnTo>
                  <a:pt x="7852" y="580578"/>
                </a:lnTo>
                <a:lnTo>
                  <a:pt x="5226" y="728379"/>
                </a:lnTo>
                <a:lnTo>
                  <a:pt x="2960" y="883979"/>
                </a:lnTo>
                <a:lnTo>
                  <a:pt x="1222" y="1044571"/>
                </a:lnTo>
                <a:lnTo>
                  <a:pt x="179" y="1207351"/>
                </a:lnTo>
                <a:lnTo>
                  <a:pt x="0" y="1369512"/>
                </a:lnTo>
                <a:lnTo>
                  <a:pt x="850" y="1528249"/>
                </a:lnTo>
                <a:lnTo>
                  <a:pt x="2898" y="1680756"/>
                </a:lnTo>
                <a:lnTo>
                  <a:pt x="6310" y="1824228"/>
                </a:lnTo>
                <a:lnTo>
                  <a:pt x="11256" y="1955858"/>
                </a:lnTo>
                <a:lnTo>
                  <a:pt x="17901" y="2072842"/>
                </a:lnTo>
                <a:lnTo>
                  <a:pt x="26414" y="2172373"/>
                </a:lnTo>
                <a:lnTo>
                  <a:pt x="36961" y="2251647"/>
                </a:lnTo>
                <a:lnTo>
                  <a:pt x="49711" y="2307856"/>
                </a:lnTo>
                <a:lnTo>
                  <a:pt x="102445" y="2342202"/>
                </a:lnTo>
                <a:lnTo>
                  <a:pt x="158286" y="2360957"/>
                </a:lnTo>
                <a:lnTo>
                  <a:pt x="231567" y="2380471"/>
                </a:lnTo>
                <a:lnTo>
                  <a:pt x="320632" y="2400521"/>
                </a:lnTo>
                <a:lnTo>
                  <a:pt x="423825" y="2420883"/>
                </a:lnTo>
                <a:lnTo>
                  <a:pt x="539489" y="2441337"/>
                </a:lnTo>
                <a:lnTo>
                  <a:pt x="665968" y="2461659"/>
                </a:lnTo>
                <a:lnTo>
                  <a:pt x="801605" y="2481626"/>
                </a:lnTo>
                <a:lnTo>
                  <a:pt x="944743" y="2501017"/>
                </a:lnTo>
                <a:lnTo>
                  <a:pt x="1093727" y="2519608"/>
                </a:lnTo>
                <a:lnTo>
                  <a:pt x="1246900" y="2537178"/>
                </a:lnTo>
                <a:lnTo>
                  <a:pt x="1559186" y="2568361"/>
                </a:lnTo>
                <a:lnTo>
                  <a:pt x="1714987" y="2581530"/>
                </a:lnTo>
                <a:lnTo>
                  <a:pt x="1868350" y="2592786"/>
                </a:lnTo>
                <a:lnTo>
                  <a:pt x="2017621" y="2601909"/>
                </a:lnTo>
                <a:lnTo>
                  <a:pt x="2161141" y="2608674"/>
                </a:lnTo>
                <a:lnTo>
                  <a:pt x="2297255" y="2612860"/>
                </a:lnTo>
                <a:lnTo>
                  <a:pt x="2424306" y="2614244"/>
                </a:lnTo>
                <a:lnTo>
                  <a:pt x="2432870" y="2613921"/>
                </a:lnTo>
                <a:lnTo>
                  <a:pt x="2459680" y="2574798"/>
                </a:lnTo>
                <a:lnTo>
                  <a:pt x="2469705" y="2506050"/>
                </a:lnTo>
                <a:lnTo>
                  <a:pt x="2474145" y="2452757"/>
                </a:lnTo>
                <a:lnTo>
                  <a:pt x="2478307" y="2384328"/>
                </a:lnTo>
                <a:lnTo>
                  <a:pt x="2482269" y="2298873"/>
                </a:lnTo>
                <a:lnTo>
                  <a:pt x="2486108" y="2194498"/>
                </a:lnTo>
                <a:lnTo>
                  <a:pt x="2489901" y="2069312"/>
                </a:lnTo>
                <a:lnTo>
                  <a:pt x="2493728" y="1921422"/>
                </a:lnTo>
                <a:lnTo>
                  <a:pt x="2497665" y="1748938"/>
                </a:lnTo>
                <a:lnTo>
                  <a:pt x="2501791" y="1549966"/>
                </a:lnTo>
                <a:lnTo>
                  <a:pt x="2506182" y="1322615"/>
                </a:lnTo>
                <a:lnTo>
                  <a:pt x="2510917" y="1064993"/>
                </a:lnTo>
                <a:lnTo>
                  <a:pt x="2516074" y="775208"/>
                </a:lnTo>
                <a:lnTo>
                  <a:pt x="2521730" y="451367"/>
                </a:lnTo>
                <a:lnTo>
                  <a:pt x="2527963" y="91579"/>
                </a:lnTo>
                <a:lnTo>
                  <a:pt x="22266" y="0"/>
                </a:lnTo>
                <a:close/>
              </a:path>
            </a:pathLst>
          </a:custGeom>
          <a:solidFill>
            <a:srgbClr val="79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68531" y="1439453"/>
            <a:ext cx="2520315" cy="2602865"/>
          </a:xfrm>
          <a:custGeom>
            <a:avLst/>
            <a:gdLst/>
            <a:ahLst/>
            <a:cxnLst/>
            <a:rect l="l" t="t" r="r" b="b"/>
            <a:pathLst>
              <a:path w="2520315" h="2602865">
                <a:moveTo>
                  <a:pt x="18120" y="0"/>
                </a:moveTo>
                <a:lnTo>
                  <a:pt x="16651" y="56094"/>
                </a:lnTo>
                <a:lnTo>
                  <a:pt x="15033" y="122057"/>
                </a:lnTo>
                <a:lnTo>
                  <a:pt x="13018" y="209601"/>
                </a:lnTo>
                <a:lnTo>
                  <a:pt x="10752" y="315956"/>
                </a:lnTo>
                <a:lnTo>
                  <a:pt x="8380" y="438351"/>
                </a:lnTo>
                <a:lnTo>
                  <a:pt x="6047" y="574014"/>
                </a:lnTo>
                <a:lnTo>
                  <a:pt x="3897" y="720176"/>
                </a:lnTo>
                <a:lnTo>
                  <a:pt x="2076" y="874065"/>
                </a:lnTo>
                <a:lnTo>
                  <a:pt x="729" y="1032910"/>
                </a:lnTo>
                <a:lnTo>
                  <a:pt x="0" y="1193939"/>
                </a:lnTo>
                <a:lnTo>
                  <a:pt x="34" y="1354383"/>
                </a:lnTo>
                <a:lnTo>
                  <a:pt x="976" y="1511470"/>
                </a:lnTo>
                <a:lnTo>
                  <a:pt x="2972" y="1662429"/>
                </a:lnTo>
                <a:lnTo>
                  <a:pt x="6166" y="1804489"/>
                </a:lnTo>
                <a:lnTo>
                  <a:pt x="10704" y="1934880"/>
                </a:lnTo>
                <a:lnTo>
                  <a:pt x="16729" y="2050829"/>
                </a:lnTo>
                <a:lnTo>
                  <a:pt x="24388" y="2149567"/>
                </a:lnTo>
                <a:lnTo>
                  <a:pt x="33824" y="2228322"/>
                </a:lnTo>
                <a:lnTo>
                  <a:pt x="45183" y="2284323"/>
                </a:lnTo>
                <a:lnTo>
                  <a:pt x="96639" y="2317748"/>
                </a:lnTo>
                <a:lnTo>
                  <a:pt x="151979" y="2336264"/>
                </a:lnTo>
                <a:lnTo>
                  <a:pt x="224841" y="2355678"/>
                </a:lnTo>
                <a:lnTo>
                  <a:pt x="313560" y="2375763"/>
                </a:lnTo>
                <a:lnTo>
                  <a:pt x="416471" y="2396291"/>
                </a:lnTo>
                <a:lnTo>
                  <a:pt x="531908" y="2417034"/>
                </a:lnTo>
                <a:lnTo>
                  <a:pt x="658207" y="2437763"/>
                </a:lnTo>
                <a:lnTo>
                  <a:pt x="793702" y="2458252"/>
                </a:lnTo>
                <a:lnTo>
                  <a:pt x="936728" y="2478271"/>
                </a:lnTo>
                <a:lnTo>
                  <a:pt x="1085621" y="2497594"/>
                </a:lnTo>
                <a:lnTo>
                  <a:pt x="1394344" y="2533237"/>
                </a:lnTo>
                <a:lnTo>
                  <a:pt x="1706550" y="2563358"/>
                </a:lnTo>
                <a:lnTo>
                  <a:pt x="1859797" y="2575778"/>
                </a:lnTo>
                <a:lnTo>
                  <a:pt x="2008919" y="2586133"/>
                </a:lnTo>
                <a:lnTo>
                  <a:pt x="2152252" y="2594196"/>
                </a:lnTo>
                <a:lnTo>
                  <a:pt x="2288130" y="2599739"/>
                </a:lnTo>
                <a:lnTo>
                  <a:pt x="2414889" y="2602534"/>
                </a:lnTo>
                <a:lnTo>
                  <a:pt x="2423842" y="2602321"/>
                </a:lnTo>
                <a:lnTo>
                  <a:pt x="2451822" y="2563662"/>
                </a:lnTo>
                <a:lnTo>
                  <a:pt x="2462215" y="2495256"/>
                </a:lnTo>
                <a:lnTo>
                  <a:pt x="2466788" y="2442186"/>
                </a:lnTo>
                <a:lnTo>
                  <a:pt x="2471051" y="2374025"/>
                </a:lnTo>
                <a:lnTo>
                  <a:pt x="2475082" y="2288887"/>
                </a:lnTo>
                <a:lnTo>
                  <a:pt x="2478961" y="2184888"/>
                </a:lnTo>
                <a:lnTo>
                  <a:pt x="2482766" y="2060142"/>
                </a:lnTo>
                <a:lnTo>
                  <a:pt x="2486576" y="1912765"/>
                </a:lnTo>
                <a:lnTo>
                  <a:pt x="2490469" y="1740871"/>
                </a:lnTo>
                <a:lnTo>
                  <a:pt x="2494526" y="1542575"/>
                </a:lnTo>
                <a:lnTo>
                  <a:pt x="2498824" y="1315992"/>
                </a:lnTo>
                <a:lnTo>
                  <a:pt x="2503442" y="1059237"/>
                </a:lnTo>
                <a:lnTo>
                  <a:pt x="2508459" y="770425"/>
                </a:lnTo>
                <a:lnTo>
                  <a:pt x="2513955" y="447671"/>
                </a:lnTo>
                <a:lnTo>
                  <a:pt x="2520007" y="89090"/>
                </a:lnTo>
                <a:lnTo>
                  <a:pt x="18120" y="0"/>
                </a:lnTo>
                <a:close/>
              </a:path>
            </a:pathLst>
          </a:custGeom>
          <a:solidFill>
            <a:srgbClr val="736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74520" y="1441104"/>
            <a:ext cx="2512060" cy="2590800"/>
          </a:xfrm>
          <a:custGeom>
            <a:avLst/>
            <a:gdLst/>
            <a:ahLst/>
            <a:cxnLst/>
            <a:rect l="l" t="t" r="r" b="b"/>
            <a:pathLst>
              <a:path w="2512060" h="2590800">
                <a:moveTo>
                  <a:pt x="13917" y="0"/>
                </a:moveTo>
                <a:lnTo>
                  <a:pt x="12729" y="55440"/>
                </a:lnTo>
                <a:lnTo>
                  <a:pt x="11427" y="120637"/>
                </a:lnTo>
                <a:lnTo>
                  <a:pt x="9813" y="207170"/>
                </a:lnTo>
                <a:lnTo>
                  <a:pt x="8010" y="312303"/>
                </a:lnTo>
                <a:lnTo>
                  <a:pt x="6139" y="433299"/>
                </a:lnTo>
                <a:lnTo>
                  <a:pt x="4320" y="567424"/>
                </a:lnTo>
                <a:lnTo>
                  <a:pt x="2676" y="711940"/>
                </a:lnTo>
                <a:lnTo>
                  <a:pt x="1327" y="864111"/>
                </a:lnTo>
                <a:lnTo>
                  <a:pt x="394" y="1021202"/>
                </a:lnTo>
                <a:lnTo>
                  <a:pt x="0" y="1180476"/>
                </a:lnTo>
                <a:lnTo>
                  <a:pt x="264" y="1339197"/>
                </a:lnTo>
                <a:lnTo>
                  <a:pt x="1308" y="1494629"/>
                </a:lnTo>
                <a:lnTo>
                  <a:pt x="3254" y="1644036"/>
                </a:lnTo>
                <a:lnTo>
                  <a:pt x="6223" y="1784681"/>
                </a:lnTo>
                <a:lnTo>
                  <a:pt x="10335" y="1913830"/>
                </a:lnTo>
                <a:lnTo>
                  <a:pt x="15713" y="2028745"/>
                </a:lnTo>
                <a:lnTo>
                  <a:pt x="22477" y="2126690"/>
                </a:lnTo>
                <a:lnTo>
                  <a:pt x="30749" y="2204929"/>
                </a:lnTo>
                <a:lnTo>
                  <a:pt x="40650" y="2260727"/>
                </a:lnTo>
                <a:lnTo>
                  <a:pt x="90867" y="2293229"/>
                </a:lnTo>
                <a:lnTo>
                  <a:pt x="145714" y="2311504"/>
                </a:lnTo>
                <a:lnTo>
                  <a:pt x="218157" y="2330818"/>
                </a:lnTo>
                <a:lnTo>
                  <a:pt x="306524" y="2350937"/>
                </a:lnTo>
                <a:lnTo>
                  <a:pt x="409141" y="2371628"/>
                </a:lnTo>
                <a:lnTo>
                  <a:pt x="524336" y="2392659"/>
                </a:lnTo>
                <a:lnTo>
                  <a:pt x="650436" y="2413795"/>
                </a:lnTo>
                <a:lnTo>
                  <a:pt x="785770" y="2434803"/>
                </a:lnTo>
                <a:lnTo>
                  <a:pt x="928664" y="2455451"/>
                </a:lnTo>
                <a:lnTo>
                  <a:pt x="1230444" y="2494732"/>
                </a:lnTo>
                <a:lnTo>
                  <a:pt x="1542394" y="2529771"/>
                </a:lnTo>
                <a:lnTo>
                  <a:pt x="1851135" y="2558704"/>
                </a:lnTo>
                <a:lnTo>
                  <a:pt x="2000120" y="2570297"/>
                </a:lnTo>
                <a:lnTo>
                  <a:pt x="2143286" y="2579664"/>
                </a:lnTo>
                <a:lnTo>
                  <a:pt x="2278959" y="2586572"/>
                </a:lnTo>
                <a:lnTo>
                  <a:pt x="2405466" y="2590787"/>
                </a:lnTo>
                <a:lnTo>
                  <a:pt x="2414807" y="2590689"/>
                </a:lnTo>
                <a:lnTo>
                  <a:pt x="2443950" y="2552508"/>
                </a:lnTo>
                <a:lnTo>
                  <a:pt x="2454709" y="2484449"/>
                </a:lnTo>
                <a:lnTo>
                  <a:pt x="2459416" y="2431604"/>
                </a:lnTo>
                <a:lnTo>
                  <a:pt x="2463779" y="2363710"/>
                </a:lnTo>
                <a:lnTo>
                  <a:pt x="2467880" y="2278891"/>
                </a:lnTo>
                <a:lnTo>
                  <a:pt x="2471799" y="2175267"/>
                </a:lnTo>
                <a:lnTo>
                  <a:pt x="2475615" y="2050960"/>
                </a:lnTo>
                <a:lnTo>
                  <a:pt x="2479409" y="1904092"/>
                </a:lnTo>
                <a:lnTo>
                  <a:pt x="2483260" y="1732786"/>
                </a:lnTo>
                <a:lnTo>
                  <a:pt x="2487248" y="1535162"/>
                </a:lnTo>
                <a:lnTo>
                  <a:pt x="2491453" y="1309343"/>
                </a:lnTo>
                <a:lnTo>
                  <a:pt x="2495956" y="1053450"/>
                </a:lnTo>
                <a:lnTo>
                  <a:pt x="2500835" y="765606"/>
                </a:lnTo>
                <a:lnTo>
                  <a:pt x="2506171" y="443932"/>
                </a:lnTo>
                <a:lnTo>
                  <a:pt x="2512045" y="86550"/>
                </a:lnTo>
                <a:lnTo>
                  <a:pt x="13917" y="0"/>
                </a:lnTo>
                <a:close/>
              </a:path>
            </a:pathLst>
          </a:custGeom>
          <a:solidFill>
            <a:srgbClr val="6D6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80720" y="1442709"/>
            <a:ext cx="2504440" cy="2579370"/>
          </a:xfrm>
          <a:custGeom>
            <a:avLst/>
            <a:gdLst/>
            <a:ahLst/>
            <a:cxnLst/>
            <a:rect l="l" t="t" r="r" b="b"/>
            <a:pathLst>
              <a:path w="2504440" h="2579370">
                <a:moveTo>
                  <a:pt x="9507" y="0"/>
                </a:moveTo>
                <a:lnTo>
                  <a:pt x="8615" y="54790"/>
                </a:lnTo>
                <a:lnTo>
                  <a:pt x="7644" y="119226"/>
                </a:lnTo>
                <a:lnTo>
                  <a:pt x="6452" y="204753"/>
                </a:lnTo>
                <a:lnTo>
                  <a:pt x="5135" y="308671"/>
                </a:lnTo>
                <a:lnTo>
                  <a:pt x="3789" y="428277"/>
                </a:lnTo>
                <a:lnTo>
                  <a:pt x="2510" y="560871"/>
                </a:lnTo>
                <a:lnTo>
                  <a:pt x="1396" y="703750"/>
                </a:lnTo>
                <a:lnTo>
                  <a:pt x="542" y="854213"/>
                </a:lnTo>
                <a:lnTo>
                  <a:pt x="44" y="1009559"/>
                </a:lnTo>
                <a:lnTo>
                  <a:pt x="0" y="1167086"/>
                </a:lnTo>
                <a:lnTo>
                  <a:pt x="504" y="1324093"/>
                </a:lnTo>
                <a:lnTo>
                  <a:pt x="1654" y="1477878"/>
                </a:lnTo>
                <a:lnTo>
                  <a:pt x="3546" y="1625739"/>
                </a:lnTo>
                <a:lnTo>
                  <a:pt x="6276" y="1764975"/>
                </a:lnTo>
                <a:lnTo>
                  <a:pt x="9941" y="1892886"/>
                </a:lnTo>
                <a:lnTo>
                  <a:pt x="14637" y="2006768"/>
                </a:lnTo>
                <a:lnTo>
                  <a:pt x="20460" y="2103920"/>
                </a:lnTo>
                <a:lnTo>
                  <a:pt x="27506" y="2181642"/>
                </a:lnTo>
                <a:lnTo>
                  <a:pt x="35872" y="2237231"/>
                </a:lnTo>
                <a:lnTo>
                  <a:pt x="84870" y="2268801"/>
                </a:lnTo>
                <a:lnTo>
                  <a:pt x="139223" y="2286831"/>
                </a:lnTo>
                <a:lnTo>
                  <a:pt x="211240" y="2306040"/>
                </a:lnTo>
                <a:lnTo>
                  <a:pt x="299243" y="2326189"/>
                </a:lnTo>
                <a:lnTo>
                  <a:pt x="401553" y="2347040"/>
                </a:lnTo>
                <a:lnTo>
                  <a:pt x="516490" y="2368354"/>
                </a:lnTo>
                <a:lnTo>
                  <a:pt x="642375" y="2389893"/>
                </a:lnTo>
                <a:lnTo>
                  <a:pt x="777531" y="2411419"/>
                </a:lnTo>
                <a:lnTo>
                  <a:pt x="920277" y="2432692"/>
                </a:lnTo>
                <a:lnTo>
                  <a:pt x="1221825" y="2473529"/>
                </a:lnTo>
                <a:lnTo>
                  <a:pt x="1533588" y="2510495"/>
                </a:lnTo>
                <a:lnTo>
                  <a:pt x="1842134" y="2541682"/>
                </a:lnTo>
                <a:lnTo>
                  <a:pt x="1991003" y="2554513"/>
                </a:lnTo>
                <a:lnTo>
                  <a:pt x="2134032" y="2565183"/>
                </a:lnTo>
                <a:lnTo>
                  <a:pt x="2269540" y="2573455"/>
                </a:lnTo>
                <a:lnTo>
                  <a:pt x="2395850" y="2579090"/>
                </a:lnTo>
                <a:lnTo>
                  <a:pt x="2405573" y="2579113"/>
                </a:lnTo>
                <a:lnTo>
                  <a:pt x="2414355" y="2577229"/>
                </a:lnTo>
                <a:lnTo>
                  <a:pt x="2435864" y="2541427"/>
                </a:lnTo>
                <a:lnTo>
                  <a:pt x="2447002" y="2473529"/>
                </a:lnTo>
                <a:lnTo>
                  <a:pt x="2451821" y="2421100"/>
                </a:lnTo>
                <a:lnTo>
                  <a:pt x="2456284" y="2353475"/>
                </a:lnTo>
                <a:lnTo>
                  <a:pt x="2460461" y="2268801"/>
                </a:lnTo>
                <a:lnTo>
                  <a:pt x="2464413" y="2165724"/>
                </a:lnTo>
                <a:lnTo>
                  <a:pt x="2468241" y="2041855"/>
                </a:lnTo>
                <a:lnTo>
                  <a:pt x="2472077" y="1892886"/>
                </a:lnTo>
                <a:lnTo>
                  <a:pt x="2475828" y="1724775"/>
                </a:lnTo>
                <a:lnTo>
                  <a:pt x="2479750" y="1527821"/>
                </a:lnTo>
                <a:lnTo>
                  <a:pt x="2483864" y="1302763"/>
                </a:lnTo>
                <a:lnTo>
                  <a:pt x="2488253" y="1047729"/>
                </a:lnTo>
                <a:lnTo>
                  <a:pt x="2492998" y="760848"/>
                </a:lnTo>
                <a:lnTo>
                  <a:pt x="2498178" y="440249"/>
                </a:lnTo>
                <a:lnTo>
                  <a:pt x="2503876" y="84061"/>
                </a:lnTo>
                <a:lnTo>
                  <a:pt x="9507" y="0"/>
                </a:lnTo>
                <a:close/>
              </a:path>
            </a:pathLst>
          </a:custGeom>
          <a:solidFill>
            <a:srgbClr val="675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86976" y="1444362"/>
            <a:ext cx="2496185" cy="2567940"/>
          </a:xfrm>
          <a:custGeom>
            <a:avLst/>
            <a:gdLst/>
            <a:ahLst/>
            <a:cxnLst/>
            <a:rect l="l" t="t" r="r" b="b"/>
            <a:pathLst>
              <a:path w="2496185" h="2567940">
                <a:moveTo>
                  <a:pt x="5092" y="0"/>
                </a:moveTo>
                <a:lnTo>
                  <a:pt x="4515" y="54138"/>
                </a:lnTo>
                <a:lnTo>
                  <a:pt x="3898" y="117811"/>
                </a:lnTo>
                <a:lnTo>
                  <a:pt x="3156" y="202331"/>
                </a:lnTo>
                <a:lnTo>
                  <a:pt x="2358" y="305030"/>
                </a:lnTo>
                <a:lnTo>
                  <a:pt x="1573" y="423243"/>
                </a:lnTo>
                <a:lnTo>
                  <a:pt x="872" y="554302"/>
                </a:lnTo>
                <a:lnTo>
                  <a:pt x="324" y="695540"/>
                </a:lnTo>
                <a:lnTo>
                  <a:pt x="0" y="844290"/>
                </a:lnTo>
                <a:lnTo>
                  <a:pt x="61" y="1041995"/>
                </a:lnTo>
                <a:lnTo>
                  <a:pt x="297" y="1153661"/>
                </a:lnTo>
                <a:lnTo>
                  <a:pt x="1059" y="1308948"/>
                </a:lnTo>
                <a:lnTo>
                  <a:pt x="2323" y="1461079"/>
                </a:lnTo>
                <a:lnTo>
                  <a:pt x="4158" y="1607389"/>
                </a:lnTo>
                <a:lnTo>
                  <a:pt x="6635" y="1745210"/>
                </a:lnTo>
                <a:lnTo>
                  <a:pt x="9822" y="1871876"/>
                </a:lnTo>
                <a:lnTo>
                  <a:pt x="13790" y="1984720"/>
                </a:lnTo>
                <a:lnTo>
                  <a:pt x="18609" y="2081074"/>
                </a:lnTo>
                <a:lnTo>
                  <a:pt x="24347" y="2158272"/>
                </a:lnTo>
                <a:lnTo>
                  <a:pt x="31076" y="2213648"/>
                </a:lnTo>
                <a:lnTo>
                  <a:pt x="78883" y="2244308"/>
                </a:lnTo>
                <a:lnTo>
                  <a:pt x="132745" y="2262098"/>
                </a:lnTo>
                <a:lnTo>
                  <a:pt x="204332" y="2281203"/>
                </a:lnTo>
                <a:lnTo>
                  <a:pt x="291961" y="2301380"/>
                </a:lnTo>
                <a:lnTo>
                  <a:pt x="393948" y="2322386"/>
                </a:lnTo>
                <a:lnTo>
                  <a:pt x="508608" y="2343978"/>
                </a:lnTo>
                <a:lnTo>
                  <a:pt x="634257" y="2365912"/>
                </a:lnTo>
                <a:lnTo>
                  <a:pt x="769212" y="2387945"/>
                </a:lnTo>
                <a:lnTo>
                  <a:pt x="1060299" y="2431336"/>
                </a:lnTo>
                <a:lnTo>
                  <a:pt x="1368397" y="2472205"/>
                </a:lnTo>
                <a:lnTo>
                  <a:pt x="1680030" y="2508606"/>
                </a:lnTo>
                <a:lnTo>
                  <a:pt x="1981726" y="2538593"/>
                </a:lnTo>
                <a:lnTo>
                  <a:pt x="2124637" y="2550574"/>
                </a:lnTo>
                <a:lnTo>
                  <a:pt x="2260011" y="2560221"/>
                </a:lnTo>
                <a:lnTo>
                  <a:pt x="2386164" y="2567292"/>
                </a:lnTo>
                <a:lnTo>
                  <a:pt x="2396276" y="2567457"/>
                </a:lnTo>
                <a:lnTo>
                  <a:pt x="2405407" y="2565708"/>
                </a:lnTo>
                <a:lnTo>
                  <a:pt x="2427737" y="2530330"/>
                </a:lnTo>
                <a:lnTo>
                  <a:pt x="2439224" y="2462994"/>
                </a:lnTo>
                <a:lnTo>
                  <a:pt x="2444194" y="2410607"/>
                </a:lnTo>
                <a:lnTo>
                  <a:pt x="2448759" y="2343256"/>
                </a:lnTo>
                <a:lnTo>
                  <a:pt x="2452999" y="2259076"/>
                </a:lnTo>
                <a:lnTo>
                  <a:pt x="2456998" y="2156202"/>
                </a:lnTo>
                <a:lnTo>
                  <a:pt x="2460836" y="2032770"/>
                </a:lnTo>
                <a:lnTo>
                  <a:pt x="2464598" y="1886917"/>
                </a:lnTo>
                <a:lnTo>
                  <a:pt x="2468363" y="1716777"/>
                </a:lnTo>
                <a:lnTo>
                  <a:pt x="2472216" y="1520486"/>
                </a:lnTo>
                <a:lnTo>
                  <a:pt x="2476237" y="1296180"/>
                </a:lnTo>
                <a:lnTo>
                  <a:pt x="2480509" y="1041995"/>
                </a:lnTo>
                <a:lnTo>
                  <a:pt x="2485113" y="756067"/>
                </a:lnTo>
                <a:lnTo>
                  <a:pt x="2490133" y="436530"/>
                </a:lnTo>
                <a:lnTo>
                  <a:pt x="2495650" y="81521"/>
                </a:lnTo>
                <a:lnTo>
                  <a:pt x="5092" y="0"/>
                </a:lnTo>
                <a:close/>
              </a:path>
            </a:pathLst>
          </a:custGeom>
          <a:solidFill>
            <a:srgbClr val="615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51759" y="1297851"/>
            <a:ext cx="2753274" cy="27705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5181" y="2950159"/>
            <a:ext cx="708722" cy="9737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9585" y="4613046"/>
            <a:ext cx="2992755" cy="2947035"/>
          </a:xfrm>
          <a:custGeom>
            <a:avLst/>
            <a:gdLst/>
            <a:ahLst/>
            <a:cxnLst/>
            <a:rect l="l" t="t" r="r" b="b"/>
            <a:pathLst>
              <a:path w="2992754" h="2947034">
                <a:moveTo>
                  <a:pt x="242888" y="0"/>
                </a:moveTo>
                <a:lnTo>
                  <a:pt x="0" y="2904121"/>
                </a:lnTo>
                <a:lnTo>
                  <a:pt x="138906" y="2946958"/>
                </a:lnTo>
                <a:lnTo>
                  <a:pt x="2859418" y="2946958"/>
                </a:lnTo>
                <a:lnTo>
                  <a:pt x="2864722" y="2934183"/>
                </a:lnTo>
                <a:lnTo>
                  <a:pt x="2897079" y="2814220"/>
                </a:lnTo>
                <a:lnTo>
                  <a:pt x="2923832" y="2670530"/>
                </a:lnTo>
                <a:lnTo>
                  <a:pt x="2945437" y="2506820"/>
                </a:lnTo>
                <a:lnTo>
                  <a:pt x="2962348" y="2326798"/>
                </a:lnTo>
                <a:lnTo>
                  <a:pt x="2975021" y="2134172"/>
                </a:lnTo>
                <a:lnTo>
                  <a:pt x="2983912" y="1932652"/>
                </a:lnTo>
                <a:lnTo>
                  <a:pt x="2989475" y="1725943"/>
                </a:lnTo>
                <a:lnTo>
                  <a:pt x="2992166" y="1517756"/>
                </a:lnTo>
                <a:lnTo>
                  <a:pt x="2992439" y="1311797"/>
                </a:lnTo>
                <a:lnTo>
                  <a:pt x="2990751" y="1111775"/>
                </a:lnTo>
                <a:lnTo>
                  <a:pt x="2987557" y="921398"/>
                </a:lnTo>
                <a:lnTo>
                  <a:pt x="2983311" y="744374"/>
                </a:lnTo>
                <a:lnTo>
                  <a:pt x="2978470" y="584411"/>
                </a:lnTo>
                <a:lnTo>
                  <a:pt x="2973488" y="445217"/>
                </a:lnTo>
                <a:lnTo>
                  <a:pt x="2968820" y="330500"/>
                </a:lnTo>
                <a:lnTo>
                  <a:pt x="2964923" y="243969"/>
                </a:lnTo>
                <a:lnTo>
                  <a:pt x="2962250" y="189330"/>
                </a:lnTo>
                <a:lnTo>
                  <a:pt x="2961259" y="170294"/>
                </a:lnTo>
                <a:lnTo>
                  <a:pt x="242888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43483" y="4612411"/>
            <a:ext cx="2981960" cy="2947670"/>
          </a:xfrm>
          <a:custGeom>
            <a:avLst/>
            <a:gdLst/>
            <a:ahLst/>
            <a:cxnLst/>
            <a:rect l="l" t="t" r="r" b="b"/>
            <a:pathLst>
              <a:path w="2981960" h="2947670">
                <a:moveTo>
                  <a:pt x="241230" y="0"/>
                </a:moveTo>
                <a:lnTo>
                  <a:pt x="122154" y="1411342"/>
                </a:lnTo>
                <a:lnTo>
                  <a:pt x="80983" y="1900117"/>
                </a:lnTo>
                <a:lnTo>
                  <a:pt x="50106" y="2267434"/>
                </a:lnTo>
                <a:lnTo>
                  <a:pt x="38077" y="2410969"/>
                </a:lnTo>
                <a:lnTo>
                  <a:pt x="28079" y="2530648"/>
                </a:lnTo>
                <a:lnTo>
                  <a:pt x="19931" y="2628641"/>
                </a:lnTo>
                <a:lnTo>
                  <a:pt x="13452" y="2707117"/>
                </a:lnTo>
                <a:lnTo>
                  <a:pt x="8462" y="2768245"/>
                </a:lnTo>
                <a:lnTo>
                  <a:pt x="4780" y="2814196"/>
                </a:lnTo>
                <a:lnTo>
                  <a:pt x="615" y="2869240"/>
                </a:lnTo>
                <a:lnTo>
                  <a:pt x="0" y="2879039"/>
                </a:lnTo>
                <a:lnTo>
                  <a:pt x="21" y="2892649"/>
                </a:lnTo>
                <a:lnTo>
                  <a:pt x="208446" y="2931781"/>
                </a:lnTo>
                <a:lnTo>
                  <a:pt x="297870" y="2947593"/>
                </a:lnTo>
                <a:lnTo>
                  <a:pt x="2838287" y="2947593"/>
                </a:lnTo>
                <a:lnTo>
                  <a:pt x="2884018" y="2794599"/>
                </a:lnTo>
                <a:lnTo>
                  <a:pt x="2910503" y="2651988"/>
                </a:lnTo>
                <a:lnTo>
                  <a:pt x="2932050" y="2489547"/>
                </a:lnTo>
                <a:lnTo>
                  <a:pt x="2949091" y="2310952"/>
                </a:lnTo>
                <a:lnTo>
                  <a:pt x="2962054" y="2119878"/>
                </a:lnTo>
                <a:lnTo>
                  <a:pt x="2971371" y="1919999"/>
                </a:lnTo>
                <a:lnTo>
                  <a:pt x="2977471" y="1714991"/>
                </a:lnTo>
                <a:lnTo>
                  <a:pt x="2980784" y="1508529"/>
                </a:lnTo>
                <a:lnTo>
                  <a:pt x="2981741" y="1304287"/>
                </a:lnTo>
                <a:lnTo>
                  <a:pt x="2980770" y="1105942"/>
                </a:lnTo>
                <a:lnTo>
                  <a:pt x="2978304" y="917168"/>
                </a:lnTo>
                <a:lnTo>
                  <a:pt x="2974771" y="741640"/>
                </a:lnTo>
                <a:lnTo>
                  <a:pt x="2970601" y="583033"/>
                </a:lnTo>
                <a:lnTo>
                  <a:pt x="2966225" y="445023"/>
                </a:lnTo>
                <a:lnTo>
                  <a:pt x="2962073" y="331285"/>
                </a:lnTo>
                <a:lnTo>
                  <a:pt x="2958575" y="245493"/>
                </a:lnTo>
                <a:lnTo>
                  <a:pt x="2956161" y="191322"/>
                </a:lnTo>
                <a:lnTo>
                  <a:pt x="241230" y="0"/>
                </a:lnTo>
                <a:close/>
              </a:path>
            </a:pathLst>
          </a:custGeom>
          <a:solidFill>
            <a:srgbClr val="F9F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47357" y="4611725"/>
            <a:ext cx="2971165" cy="2948305"/>
          </a:xfrm>
          <a:custGeom>
            <a:avLst/>
            <a:gdLst/>
            <a:ahLst/>
            <a:cxnLst/>
            <a:rect l="l" t="t" r="r" b="b"/>
            <a:pathLst>
              <a:path w="2971165" h="2948304">
                <a:moveTo>
                  <a:pt x="239593" y="0"/>
                </a:moveTo>
                <a:lnTo>
                  <a:pt x="144951" y="1111374"/>
                </a:lnTo>
                <a:lnTo>
                  <a:pt x="97927" y="1665097"/>
                </a:lnTo>
                <a:lnTo>
                  <a:pt x="78669" y="1892280"/>
                </a:lnTo>
                <a:lnTo>
                  <a:pt x="62009" y="2089227"/>
                </a:lnTo>
                <a:lnTo>
                  <a:pt x="47766" y="2258097"/>
                </a:lnTo>
                <a:lnTo>
                  <a:pt x="35762" y="2401052"/>
                </a:lnTo>
                <a:lnTo>
                  <a:pt x="25816" y="2520252"/>
                </a:lnTo>
                <a:lnTo>
                  <a:pt x="17749" y="2617858"/>
                </a:lnTo>
                <a:lnTo>
                  <a:pt x="11382" y="2696031"/>
                </a:lnTo>
                <a:lnTo>
                  <a:pt x="6535" y="2756933"/>
                </a:lnTo>
                <a:lnTo>
                  <a:pt x="3028" y="2802723"/>
                </a:lnTo>
                <a:lnTo>
                  <a:pt x="0" y="2846606"/>
                </a:lnTo>
                <a:lnTo>
                  <a:pt x="86" y="2881138"/>
                </a:lnTo>
                <a:lnTo>
                  <a:pt x="205378" y="2919045"/>
                </a:lnTo>
                <a:lnTo>
                  <a:pt x="374047" y="2948279"/>
                </a:lnTo>
                <a:lnTo>
                  <a:pt x="2817357" y="2948279"/>
                </a:lnTo>
                <a:lnTo>
                  <a:pt x="2839604" y="2893184"/>
                </a:lnTo>
                <a:lnTo>
                  <a:pt x="2870948" y="2774934"/>
                </a:lnTo>
                <a:lnTo>
                  <a:pt x="2897164" y="2633402"/>
                </a:lnTo>
                <a:lnTo>
                  <a:pt x="2918655" y="2472231"/>
                </a:lnTo>
                <a:lnTo>
                  <a:pt x="2935827" y="2295062"/>
                </a:lnTo>
                <a:lnTo>
                  <a:pt x="2949084" y="2105538"/>
                </a:lnTo>
                <a:lnTo>
                  <a:pt x="2958831" y="1907302"/>
                </a:lnTo>
                <a:lnTo>
                  <a:pt x="2965473" y="1703994"/>
                </a:lnTo>
                <a:lnTo>
                  <a:pt x="2969414" y="1499257"/>
                </a:lnTo>
                <a:lnTo>
                  <a:pt x="2971059" y="1296734"/>
                </a:lnTo>
                <a:lnTo>
                  <a:pt x="2970813" y="1100066"/>
                </a:lnTo>
                <a:lnTo>
                  <a:pt x="2969080" y="912895"/>
                </a:lnTo>
                <a:lnTo>
                  <a:pt x="2966265" y="738864"/>
                </a:lnTo>
                <a:lnTo>
                  <a:pt x="2962773" y="581615"/>
                </a:lnTo>
                <a:lnTo>
                  <a:pt x="2959008" y="444789"/>
                </a:lnTo>
                <a:lnTo>
                  <a:pt x="2955376" y="332029"/>
                </a:lnTo>
                <a:lnTo>
                  <a:pt x="2952280" y="246977"/>
                </a:lnTo>
                <a:lnTo>
                  <a:pt x="2950126" y="193275"/>
                </a:lnTo>
                <a:lnTo>
                  <a:pt x="239593" y="0"/>
                </a:lnTo>
                <a:close/>
              </a:path>
            </a:pathLst>
          </a:custGeom>
          <a:solidFill>
            <a:srgbClr val="F3F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51192" y="4611030"/>
            <a:ext cx="2961005" cy="2949575"/>
          </a:xfrm>
          <a:custGeom>
            <a:avLst/>
            <a:gdLst/>
            <a:ahLst/>
            <a:cxnLst/>
            <a:rect l="l" t="t" r="r" b="b"/>
            <a:pathLst>
              <a:path w="2961004" h="2949575">
                <a:moveTo>
                  <a:pt x="237774" y="0"/>
                </a:moveTo>
                <a:lnTo>
                  <a:pt x="142863" y="1106764"/>
                </a:lnTo>
                <a:lnTo>
                  <a:pt x="117776" y="1399684"/>
                </a:lnTo>
                <a:lnTo>
                  <a:pt x="95666" y="1658191"/>
                </a:lnTo>
                <a:lnTo>
                  <a:pt x="76356" y="1884436"/>
                </a:lnTo>
                <a:lnTo>
                  <a:pt x="59667" y="2080573"/>
                </a:lnTo>
                <a:lnTo>
                  <a:pt x="45422" y="2248752"/>
                </a:lnTo>
                <a:lnTo>
                  <a:pt x="33442" y="2391128"/>
                </a:lnTo>
                <a:lnTo>
                  <a:pt x="23549" y="2509851"/>
                </a:lnTo>
                <a:lnTo>
                  <a:pt x="15564" y="2607075"/>
                </a:lnTo>
                <a:lnTo>
                  <a:pt x="9310" y="2684951"/>
                </a:lnTo>
                <a:lnTo>
                  <a:pt x="4609" y="2745632"/>
                </a:lnTo>
                <a:lnTo>
                  <a:pt x="1281" y="2791271"/>
                </a:lnTo>
                <a:lnTo>
                  <a:pt x="0" y="2810960"/>
                </a:lnTo>
                <a:lnTo>
                  <a:pt x="0" y="2869633"/>
                </a:lnTo>
                <a:lnTo>
                  <a:pt x="195" y="2869730"/>
                </a:lnTo>
                <a:lnTo>
                  <a:pt x="202372" y="2906357"/>
                </a:lnTo>
                <a:lnTo>
                  <a:pt x="401885" y="2940172"/>
                </a:lnTo>
                <a:lnTo>
                  <a:pt x="457642" y="2948974"/>
                </a:lnTo>
                <a:lnTo>
                  <a:pt x="2796705" y="2948974"/>
                </a:lnTo>
                <a:lnTo>
                  <a:pt x="2827077" y="2872667"/>
                </a:lnTo>
                <a:lnTo>
                  <a:pt x="2857919" y="2755271"/>
                </a:lnTo>
                <a:lnTo>
                  <a:pt x="2883870" y="2614818"/>
                </a:lnTo>
                <a:lnTo>
                  <a:pt x="2905308" y="2454918"/>
                </a:lnTo>
                <a:lnTo>
                  <a:pt x="2922613" y="2279180"/>
                </a:lnTo>
                <a:lnTo>
                  <a:pt x="2936165" y="2091212"/>
                </a:lnTo>
                <a:lnTo>
                  <a:pt x="2946343" y="1894623"/>
                </a:lnTo>
                <a:lnTo>
                  <a:pt x="2953526" y="1693023"/>
                </a:lnTo>
                <a:lnTo>
                  <a:pt x="2958093" y="1490019"/>
                </a:lnTo>
                <a:lnTo>
                  <a:pt x="2960425" y="1289222"/>
                </a:lnTo>
                <a:lnTo>
                  <a:pt x="2960901" y="1094239"/>
                </a:lnTo>
                <a:lnTo>
                  <a:pt x="2959899" y="908680"/>
                </a:lnTo>
                <a:lnTo>
                  <a:pt x="2957801" y="736153"/>
                </a:lnTo>
                <a:lnTo>
                  <a:pt x="2954984" y="580267"/>
                </a:lnTo>
                <a:lnTo>
                  <a:pt x="2951828" y="444632"/>
                </a:lnTo>
                <a:lnTo>
                  <a:pt x="2948713" y="332856"/>
                </a:lnTo>
                <a:lnTo>
                  <a:pt x="2946018" y="248548"/>
                </a:lnTo>
                <a:lnTo>
                  <a:pt x="2944123" y="195317"/>
                </a:lnTo>
                <a:lnTo>
                  <a:pt x="237774" y="0"/>
                </a:lnTo>
                <a:close/>
              </a:path>
            </a:pathLst>
          </a:custGeom>
          <a:solidFill>
            <a:srgbClr val="EDEC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55002" y="4610392"/>
            <a:ext cx="2951480" cy="2950210"/>
          </a:xfrm>
          <a:custGeom>
            <a:avLst/>
            <a:gdLst/>
            <a:ahLst/>
            <a:cxnLst/>
            <a:rect l="l" t="t" r="r" b="b"/>
            <a:pathLst>
              <a:path w="2951479" h="2950209">
                <a:moveTo>
                  <a:pt x="236222" y="0"/>
                </a:moveTo>
                <a:lnTo>
                  <a:pt x="140861" y="1102134"/>
                </a:lnTo>
                <a:lnTo>
                  <a:pt x="115685" y="1393833"/>
                </a:lnTo>
                <a:lnTo>
                  <a:pt x="93507" y="1651263"/>
                </a:lnTo>
                <a:lnTo>
                  <a:pt x="74150" y="1876568"/>
                </a:lnTo>
                <a:lnTo>
                  <a:pt x="57438" y="2071893"/>
                </a:lnTo>
                <a:lnTo>
                  <a:pt x="43193" y="2239381"/>
                </a:lnTo>
                <a:lnTo>
                  <a:pt x="31239" y="2381176"/>
                </a:lnTo>
                <a:lnTo>
                  <a:pt x="21399" y="2499421"/>
                </a:lnTo>
                <a:lnTo>
                  <a:pt x="13495" y="2596260"/>
                </a:lnTo>
                <a:lnTo>
                  <a:pt x="7352" y="2673837"/>
                </a:lnTo>
                <a:lnTo>
                  <a:pt x="2702" y="2735588"/>
                </a:lnTo>
                <a:lnTo>
                  <a:pt x="0" y="2774557"/>
                </a:lnTo>
                <a:lnTo>
                  <a:pt x="0" y="2858113"/>
                </a:lnTo>
                <a:lnTo>
                  <a:pt x="344" y="2858256"/>
                </a:lnTo>
                <a:lnTo>
                  <a:pt x="199369" y="2893830"/>
                </a:lnTo>
                <a:lnTo>
                  <a:pt x="396312" y="2926618"/>
                </a:lnTo>
                <a:lnTo>
                  <a:pt x="545246" y="2949613"/>
                </a:lnTo>
                <a:lnTo>
                  <a:pt x="2774306" y="2949613"/>
                </a:lnTo>
                <a:lnTo>
                  <a:pt x="2779256" y="2942294"/>
                </a:lnTo>
                <a:lnTo>
                  <a:pt x="2814598" y="2852144"/>
                </a:lnTo>
                <a:lnTo>
                  <a:pt x="2844931" y="2735588"/>
                </a:lnTo>
                <a:lnTo>
                  <a:pt x="2870611" y="2596203"/>
                </a:lnTo>
                <a:lnTo>
                  <a:pt x="2891991" y="2437564"/>
                </a:lnTo>
                <a:lnTo>
                  <a:pt x="2909425" y="2263246"/>
                </a:lnTo>
                <a:lnTo>
                  <a:pt x="2923268" y="2076826"/>
                </a:lnTo>
                <a:lnTo>
                  <a:pt x="2933873" y="1881879"/>
                </a:lnTo>
                <a:lnTo>
                  <a:pt x="2941595" y="1681980"/>
                </a:lnTo>
                <a:lnTo>
                  <a:pt x="2946788" y="1480705"/>
                </a:lnTo>
                <a:lnTo>
                  <a:pt x="2949806" y="1281629"/>
                </a:lnTo>
                <a:lnTo>
                  <a:pt x="2951002" y="1088329"/>
                </a:lnTo>
                <a:lnTo>
                  <a:pt x="2950732" y="904378"/>
                </a:lnTo>
                <a:lnTo>
                  <a:pt x="2949349" y="733354"/>
                </a:lnTo>
                <a:lnTo>
                  <a:pt x="2947207" y="578832"/>
                </a:lnTo>
                <a:lnTo>
                  <a:pt x="2944661" y="444386"/>
                </a:lnTo>
                <a:lnTo>
                  <a:pt x="2942064" y="333593"/>
                </a:lnTo>
                <a:lnTo>
                  <a:pt x="2939770" y="250029"/>
                </a:lnTo>
                <a:lnTo>
                  <a:pt x="2938135" y="197268"/>
                </a:lnTo>
                <a:lnTo>
                  <a:pt x="2937511" y="178887"/>
                </a:lnTo>
                <a:lnTo>
                  <a:pt x="236222" y="0"/>
                </a:lnTo>
              </a:path>
            </a:pathLst>
          </a:custGeom>
          <a:solidFill>
            <a:srgbClr val="E7E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58738" y="4609696"/>
            <a:ext cx="2941955" cy="2950845"/>
          </a:xfrm>
          <a:custGeom>
            <a:avLst/>
            <a:gdLst/>
            <a:ahLst/>
            <a:cxnLst/>
            <a:rect l="l" t="t" r="r" b="b"/>
            <a:pathLst>
              <a:path w="2941954" h="2950845">
                <a:moveTo>
                  <a:pt x="234584" y="0"/>
                </a:moveTo>
                <a:lnTo>
                  <a:pt x="167361" y="770795"/>
                </a:lnTo>
                <a:lnTo>
                  <a:pt x="138893" y="1097535"/>
                </a:lnTo>
                <a:lnTo>
                  <a:pt x="113620" y="1388016"/>
                </a:lnTo>
                <a:lnTo>
                  <a:pt x="91367" y="1644374"/>
                </a:lnTo>
                <a:lnTo>
                  <a:pt x="71924" y="1869134"/>
                </a:lnTo>
                <a:lnTo>
                  <a:pt x="55217" y="2063261"/>
                </a:lnTo>
                <a:lnTo>
                  <a:pt x="40970" y="2230060"/>
                </a:lnTo>
                <a:lnTo>
                  <a:pt x="29040" y="2371277"/>
                </a:lnTo>
                <a:lnTo>
                  <a:pt x="19252" y="2489046"/>
                </a:lnTo>
                <a:lnTo>
                  <a:pt x="11431" y="2585502"/>
                </a:lnTo>
                <a:lnTo>
                  <a:pt x="5400" y="2662781"/>
                </a:lnTo>
                <a:lnTo>
                  <a:pt x="986" y="2723018"/>
                </a:lnTo>
                <a:lnTo>
                  <a:pt x="0" y="2738042"/>
                </a:lnTo>
                <a:lnTo>
                  <a:pt x="0" y="2846634"/>
                </a:lnTo>
                <a:lnTo>
                  <a:pt x="196495" y="2881143"/>
                </a:lnTo>
                <a:lnTo>
                  <a:pt x="390905" y="2912731"/>
                </a:lnTo>
                <a:lnTo>
                  <a:pt x="583010" y="2941574"/>
                </a:lnTo>
                <a:lnTo>
                  <a:pt x="646343" y="2950309"/>
                </a:lnTo>
                <a:lnTo>
                  <a:pt x="2748341" y="2950309"/>
                </a:lnTo>
                <a:lnTo>
                  <a:pt x="2767607" y="2921203"/>
                </a:lnTo>
                <a:lnTo>
                  <a:pt x="2802179" y="2831625"/>
                </a:lnTo>
                <a:lnTo>
                  <a:pt x="2832006" y="2715904"/>
                </a:lnTo>
                <a:lnTo>
                  <a:pt x="2857418" y="2577583"/>
                </a:lnTo>
                <a:lnTo>
                  <a:pt x="2878743" y="2420204"/>
                </a:lnTo>
                <a:lnTo>
                  <a:pt x="2896309" y="2247308"/>
                </a:lnTo>
                <a:lnTo>
                  <a:pt x="2910447" y="2062437"/>
                </a:lnTo>
                <a:lnTo>
                  <a:pt x="2921499" y="1868744"/>
                </a:lnTo>
                <a:lnTo>
                  <a:pt x="2929748" y="1670940"/>
                </a:lnTo>
                <a:lnTo>
                  <a:pt x="2935569" y="1471398"/>
                </a:lnTo>
                <a:lnTo>
                  <a:pt x="2939276" y="1274049"/>
                </a:lnTo>
                <a:lnTo>
                  <a:pt x="2941196" y="1082436"/>
                </a:lnTo>
                <a:lnTo>
                  <a:pt x="2941647" y="905242"/>
                </a:lnTo>
                <a:lnTo>
                  <a:pt x="2941647" y="896764"/>
                </a:lnTo>
                <a:lnTo>
                  <a:pt x="2940996" y="730584"/>
                </a:lnTo>
                <a:lnTo>
                  <a:pt x="2939531" y="577429"/>
                </a:lnTo>
                <a:lnTo>
                  <a:pt x="2937596" y="444178"/>
                </a:lnTo>
                <a:lnTo>
                  <a:pt x="2935519" y="334373"/>
                </a:lnTo>
                <a:lnTo>
                  <a:pt x="2933628" y="251555"/>
                </a:lnTo>
                <a:lnTo>
                  <a:pt x="2932252" y="199267"/>
                </a:lnTo>
                <a:lnTo>
                  <a:pt x="2931721" y="181051"/>
                </a:lnTo>
                <a:lnTo>
                  <a:pt x="234584" y="0"/>
                </a:lnTo>
              </a:path>
            </a:pathLst>
          </a:custGeom>
          <a:solidFill>
            <a:srgbClr val="E1D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62436" y="4609010"/>
            <a:ext cx="2933065" cy="2951480"/>
          </a:xfrm>
          <a:custGeom>
            <a:avLst/>
            <a:gdLst/>
            <a:ahLst/>
            <a:cxnLst/>
            <a:rect l="l" t="t" r="r" b="b"/>
            <a:pathLst>
              <a:path w="2933065" h="2951479">
                <a:moveTo>
                  <a:pt x="233042" y="0"/>
                </a:moveTo>
                <a:lnTo>
                  <a:pt x="165543" y="767574"/>
                </a:lnTo>
                <a:lnTo>
                  <a:pt x="136964" y="1092949"/>
                </a:lnTo>
                <a:lnTo>
                  <a:pt x="111599" y="1382219"/>
                </a:lnTo>
                <a:lnTo>
                  <a:pt x="89275" y="1637509"/>
                </a:lnTo>
                <a:lnTo>
                  <a:pt x="69816" y="1860946"/>
                </a:lnTo>
                <a:lnTo>
                  <a:pt x="53050" y="2054657"/>
                </a:lnTo>
                <a:lnTo>
                  <a:pt x="38802" y="2220768"/>
                </a:lnTo>
                <a:lnTo>
                  <a:pt x="26898" y="2361405"/>
                </a:lnTo>
                <a:lnTo>
                  <a:pt x="17163" y="2478697"/>
                </a:lnTo>
                <a:lnTo>
                  <a:pt x="9423" y="2574768"/>
                </a:lnTo>
                <a:lnTo>
                  <a:pt x="3505" y="2651745"/>
                </a:lnTo>
                <a:lnTo>
                  <a:pt x="0" y="2700992"/>
                </a:lnTo>
                <a:lnTo>
                  <a:pt x="0" y="2835105"/>
                </a:lnTo>
                <a:lnTo>
                  <a:pt x="193660" y="2868292"/>
                </a:lnTo>
                <a:lnTo>
                  <a:pt x="385553" y="2898590"/>
                </a:lnTo>
                <a:lnTo>
                  <a:pt x="575657" y="2926238"/>
                </a:lnTo>
                <a:lnTo>
                  <a:pt x="761554" y="2950994"/>
                </a:lnTo>
                <a:lnTo>
                  <a:pt x="2723019" y="2950994"/>
                </a:lnTo>
                <a:lnTo>
                  <a:pt x="2755989" y="2900050"/>
                </a:lnTo>
                <a:lnTo>
                  <a:pt x="2789790" y="2811041"/>
                </a:lnTo>
                <a:lnTo>
                  <a:pt x="2819109" y="2696154"/>
                </a:lnTo>
                <a:lnTo>
                  <a:pt x="2844250" y="2558895"/>
                </a:lnTo>
                <a:lnTo>
                  <a:pt x="2865517" y="2402774"/>
                </a:lnTo>
                <a:lnTo>
                  <a:pt x="2883212" y="2231299"/>
                </a:lnTo>
                <a:lnTo>
                  <a:pt x="2897639" y="2047978"/>
                </a:lnTo>
                <a:lnTo>
                  <a:pt x="2909103" y="1856321"/>
                </a:lnTo>
                <a:lnTo>
                  <a:pt x="2917905" y="1659834"/>
                </a:lnTo>
                <a:lnTo>
                  <a:pt x="2924350" y="1462027"/>
                </a:lnTo>
                <a:lnTo>
                  <a:pt x="2928741" y="1266407"/>
                </a:lnTo>
                <a:lnTo>
                  <a:pt x="2931381" y="1076484"/>
                </a:lnTo>
                <a:lnTo>
                  <a:pt x="2932574" y="895766"/>
                </a:lnTo>
                <a:lnTo>
                  <a:pt x="2932624" y="727761"/>
                </a:lnTo>
                <a:lnTo>
                  <a:pt x="2931834" y="575977"/>
                </a:lnTo>
                <a:lnTo>
                  <a:pt x="2930506" y="443923"/>
                </a:lnTo>
                <a:lnTo>
                  <a:pt x="2928946" y="335107"/>
                </a:lnTo>
                <a:lnTo>
                  <a:pt x="2927456" y="253037"/>
                </a:lnTo>
                <a:lnTo>
                  <a:pt x="2926339" y="201223"/>
                </a:lnTo>
                <a:lnTo>
                  <a:pt x="2925899" y="183172"/>
                </a:lnTo>
                <a:lnTo>
                  <a:pt x="233042" y="0"/>
                </a:lnTo>
              </a:path>
            </a:pathLst>
          </a:custGeom>
          <a:solidFill>
            <a:srgbClr val="DBD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66076" y="4608321"/>
            <a:ext cx="2924810" cy="2952115"/>
          </a:xfrm>
          <a:custGeom>
            <a:avLst/>
            <a:gdLst/>
            <a:ahLst/>
            <a:cxnLst/>
            <a:rect l="l" t="t" r="r" b="b"/>
            <a:pathLst>
              <a:path w="2924810" h="2952115">
                <a:moveTo>
                  <a:pt x="231595" y="0"/>
                </a:moveTo>
                <a:lnTo>
                  <a:pt x="163780" y="764350"/>
                </a:lnTo>
                <a:lnTo>
                  <a:pt x="135088" y="1088361"/>
                </a:lnTo>
                <a:lnTo>
                  <a:pt x="109630" y="1376418"/>
                </a:lnTo>
                <a:lnTo>
                  <a:pt x="87233" y="1630640"/>
                </a:lnTo>
                <a:lnTo>
                  <a:pt x="67725" y="1853145"/>
                </a:lnTo>
                <a:lnTo>
                  <a:pt x="50932" y="2046049"/>
                </a:lnTo>
                <a:lnTo>
                  <a:pt x="36683" y="2211472"/>
                </a:lnTo>
                <a:lnTo>
                  <a:pt x="24803" y="2351532"/>
                </a:lnTo>
                <a:lnTo>
                  <a:pt x="15120" y="2468345"/>
                </a:lnTo>
                <a:lnTo>
                  <a:pt x="7462" y="2564031"/>
                </a:lnTo>
                <a:lnTo>
                  <a:pt x="1656" y="2640706"/>
                </a:lnTo>
                <a:lnTo>
                  <a:pt x="0" y="2664691"/>
                </a:lnTo>
                <a:lnTo>
                  <a:pt x="0" y="2823568"/>
                </a:lnTo>
                <a:lnTo>
                  <a:pt x="190833" y="2855691"/>
                </a:lnTo>
                <a:lnTo>
                  <a:pt x="380178" y="2884901"/>
                </a:lnTo>
                <a:lnTo>
                  <a:pt x="568257" y="2911505"/>
                </a:lnTo>
                <a:lnTo>
                  <a:pt x="754179" y="2935478"/>
                </a:lnTo>
                <a:lnTo>
                  <a:pt x="893231" y="2951683"/>
                </a:lnTo>
                <a:lnTo>
                  <a:pt x="2688594" y="2951683"/>
                </a:lnTo>
                <a:lnTo>
                  <a:pt x="2744421" y="2878928"/>
                </a:lnTo>
                <a:lnTo>
                  <a:pt x="2777445" y="2790484"/>
                </a:lnTo>
                <a:lnTo>
                  <a:pt x="2806253" y="2676426"/>
                </a:lnTo>
                <a:lnTo>
                  <a:pt x="2831122" y="2540228"/>
                </a:lnTo>
                <a:lnTo>
                  <a:pt x="2852330" y="2385364"/>
                </a:lnTo>
                <a:lnTo>
                  <a:pt x="2870156" y="2215309"/>
                </a:lnTo>
                <a:lnTo>
                  <a:pt x="2884877" y="2033539"/>
                </a:lnTo>
                <a:lnTo>
                  <a:pt x="2896771" y="1843527"/>
                </a:lnTo>
                <a:lnTo>
                  <a:pt x="2906116" y="1648748"/>
                </a:lnTo>
                <a:lnTo>
                  <a:pt x="2913191" y="1452677"/>
                </a:lnTo>
                <a:lnTo>
                  <a:pt x="2918272" y="1258789"/>
                </a:lnTo>
                <a:lnTo>
                  <a:pt x="2921639" y="1070557"/>
                </a:lnTo>
                <a:lnTo>
                  <a:pt x="2923568" y="891458"/>
                </a:lnTo>
                <a:lnTo>
                  <a:pt x="2924339" y="724966"/>
                </a:lnTo>
                <a:lnTo>
                  <a:pt x="2924228" y="574554"/>
                </a:lnTo>
                <a:lnTo>
                  <a:pt x="2923515" y="443699"/>
                </a:lnTo>
                <a:lnTo>
                  <a:pt x="2922476" y="335873"/>
                </a:lnTo>
                <a:lnTo>
                  <a:pt x="2921389" y="254554"/>
                </a:lnTo>
                <a:lnTo>
                  <a:pt x="2920534" y="203214"/>
                </a:lnTo>
                <a:lnTo>
                  <a:pt x="231595" y="0"/>
                </a:lnTo>
                <a:close/>
              </a:path>
            </a:pathLst>
          </a:custGeom>
          <a:solidFill>
            <a:srgbClr val="D4D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69746" y="4607636"/>
            <a:ext cx="2917190" cy="2952750"/>
          </a:xfrm>
          <a:custGeom>
            <a:avLst/>
            <a:gdLst/>
            <a:ahLst/>
            <a:cxnLst/>
            <a:rect l="l" t="t" r="r" b="b"/>
            <a:pathLst>
              <a:path w="2917190" h="2952750">
                <a:moveTo>
                  <a:pt x="230105" y="0"/>
                </a:moveTo>
                <a:lnTo>
                  <a:pt x="162015" y="761143"/>
                </a:lnTo>
                <a:lnTo>
                  <a:pt x="133211" y="1083795"/>
                </a:lnTo>
                <a:lnTo>
                  <a:pt x="107661" y="1370646"/>
                </a:lnTo>
                <a:lnTo>
                  <a:pt x="85193" y="1623804"/>
                </a:lnTo>
                <a:lnTo>
                  <a:pt x="65636" y="1845379"/>
                </a:lnTo>
                <a:lnTo>
                  <a:pt x="48817" y="2037481"/>
                </a:lnTo>
                <a:lnTo>
                  <a:pt x="34567" y="2202219"/>
                </a:lnTo>
                <a:lnTo>
                  <a:pt x="22713" y="2341703"/>
                </a:lnTo>
                <a:lnTo>
                  <a:pt x="13083" y="2458041"/>
                </a:lnTo>
                <a:lnTo>
                  <a:pt x="5507" y="2553343"/>
                </a:lnTo>
                <a:lnTo>
                  <a:pt x="0" y="2627204"/>
                </a:lnTo>
                <a:lnTo>
                  <a:pt x="0" y="2812087"/>
                </a:lnTo>
                <a:lnTo>
                  <a:pt x="188056" y="2842940"/>
                </a:lnTo>
                <a:lnTo>
                  <a:pt x="374886" y="2870898"/>
                </a:lnTo>
                <a:lnTo>
                  <a:pt x="560966" y="2896335"/>
                </a:lnTo>
                <a:lnTo>
                  <a:pt x="745354" y="2919224"/>
                </a:lnTo>
                <a:lnTo>
                  <a:pt x="927107" y="2939539"/>
                </a:lnTo>
                <a:lnTo>
                  <a:pt x="1056162" y="2952369"/>
                </a:lnTo>
                <a:lnTo>
                  <a:pt x="2632848" y="2952369"/>
                </a:lnTo>
                <a:lnTo>
                  <a:pt x="2696384" y="2916908"/>
                </a:lnTo>
                <a:lnTo>
                  <a:pt x="2732838" y="2857807"/>
                </a:lnTo>
                <a:lnTo>
                  <a:pt x="2765088" y="2769917"/>
                </a:lnTo>
                <a:lnTo>
                  <a:pt x="2793387" y="2656680"/>
                </a:lnTo>
                <a:lnTo>
                  <a:pt x="2817985" y="2521535"/>
                </a:lnTo>
                <a:lnTo>
                  <a:pt x="2839137" y="2367924"/>
                </a:lnTo>
                <a:lnTo>
                  <a:pt x="2857094" y="2199287"/>
                </a:lnTo>
                <a:lnTo>
                  <a:pt x="2872110" y="2019065"/>
                </a:lnTo>
                <a:lnTo>
                  <a:pt x="2884435" y="1830700"/>
                </a:lnTo>
                <a:lnTo>
                  <a:pt x="2894324" y="1637630"/>
                </a:lnTo>
                <a:lnTo>
                  <a:pt x="2902028" y="1443298"/>
                </a:lnTo>
                <a:lnTo>
                  <a:pt x="2907800" y="1251144"/>
                </a:lnTo>
                <a:lnTo>
                  <a:pt x="2911893" y="1064608"/>
                </a:lnTo>
                <a:lnTo>
                  <a:pt x="2914558" y="887132"/>
                </a:lnTo>
                <a:lnTo>
                  <a:pt x="2916049" y="722157"/>
                </a:lnTo>
                <a:lnTo>
                  <a:pt x="2916618" y="573141"/>
                </a:lnTo>
                <a:lnTo>
                  <a:pt x="2916517" y="443469"/>
                </a:lnTo>
                <a:lnTo>
                  <a:pt x="2915999" y="336638"/>
                </a:lnTo>
                <a:lnTo>
                  <a:pt x="2915317" y="256070"/>
                </a:lnTo>
                <a:lnTo>
                  <a:pt x="2914722" y="205206"/>
                </a:lnTo>
                <a:lnTo>
                  <a:pt x="230105" y="0"/>
                </a:lnTo>
                <a:close/>
              </a:path>
            </a:pathLst>
          </a:custGeom>
          <a:solidFill>
            <a:srgbClr val="CECC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73328" y="4606942"/>
            <a:ext cx="2909570" cy="2953385"/>
          </a:xfrm>
          <a:custGeom>
            <a:avLst/>
            <a:gdLst/>
            <a:ahLst/>
            <a:cxnLst/>
            <a:rect l="l" t="t" r="r" b="b"/>
            <a:pathLst>
              <a:path w="2909570" h="2953384">
                <a:moveTo>
                  <a:pt x="228668" y="0"/>
                </a:moveTo>
                <a:lnTo>
                  <a:pt x="160310" y="757949"/>
                </a:lnTo>
                <a:lnTo>
                  <a:pt x="131384" y="1079246"/>
                </a:lnTo>
                <a:lnTo>
                  <a:pt x="105732" y="1364893"/>
                </a:lnTo>
                <a:lnTo>
                  <a:pt x="83184" y="1616991"/>
                </a:lnTo>
                <a:lnTo>
                  <a:pt x="63571" y="1837639"/>
                </a:lnTo>
                <a:lnTo>
                  <a:pt x="46721" y="2028940"/>
                </a:lnTo>
                <a:lnTo>
                  <a:pt x="32466" y="2192993"/>
                </a:lnTo>
                <a:lnTo>
                  <a:pt x="20635" y="2331900"/>
                </a:lnTo>
                <a:lnTo>
                  <a:pt x="11057" y="2447761"/>
                </a:lnTo>
                <a:lnTo>
                  <a:pt x="3562" y="2542677"/>
                </a:lnTo>
                <a:lnTo>
                  <a:pt x="0" y="2591241"/>
                </a:lnTo>
                <a:lnTo>
                  <a:pt x="0" y="2800551"/>
                </a:lnTo>
                <a:lnTo>
                  <a:pt x="185332" y="2830320"/>
                </a:lnTo>
                <a:lnTo>
                  <a:pt x="369630" y="2857167"/>
                </a:lnTo>
                <a:lnTo>
                  <a:pt x="553698" y="2881542"/>
                </a:lnTo>
                <a:lnTo>
                  <a:pt x="736543" y="2903421"/>
                </a:lnTo>
                <a:lnTo>
                  <a:pt x="917173" y="2922782"/>
                </a:lnTo>
                <a:lnTo>
                  <a:pt x="1094595" y="2939602"/>
                </a:lnTo>
                <a:lnTo>
                  <a:pt x="1258134" y="2953062"/>
                </a:lnTo>
                <a:lnTo>
                  <a:pt x="2534592" y="2953062"/>
                </a:lnTo>
                <a:lnTo>
                  <a:pt x="2612236" y="2934956"/>
                </a:lnTo>
                <a:lnTo>
                  <a:pt x="2657651" y="2916669"/>
                </a:lnTo>
                <a:lnTo>
                  <a:pt x="2721346" y="2836664"/>
                </a:lnTo>
                <a:lnTo>
                  <a:pt x="2752813" y="2749320"/>
                </a:lnTo>
                <a:lnTo>
                  <a:pt x="2780593" y="2636898"/>
                </a:lnTo>
                <a:lnTo>
                  <a:pt x="2804915" y="2502805"/>
                </a:lnTo>
                <a:lnTo>
                  <a:pt x="2826004" y="2350446"/>
                </a:lnTo>
                <a:lnTo>
                  <a:pt x="2844087" y="2183229"/>
                </a:lnTo>
                <a:lnTo>
                  <a:pt x="2859393" y="2004561"/>
                </a:lnTo>
                <a:lnTo>
                  <a:pt x="2872146" y="1817846"/>
                </a:lnTo>
                <a:lnTo>
                  <a:pt x="2882576" y="1626493"/>
                </a:lnTo>
                <a:lnTo>
                  <a:pt x="2890907" y="1433907"/>
                </a:lnTo>
                <a:lnTo>
                  <a:pt x="2897368" y="1243496"/>
                </a:lnTo>
                <a:lnTo>
                  <a:pt x="2902186" y="1058665"/>
                </a:lnTo>
                <a:lnTo>
                  <a:pt x="2905586" y="882821"/>
                </a:lnTo>
                <a:lnTo>
                  <a:pt x="2907797" y="719371"/>
                </a:lnTo>
                <a:lnTo>
                  <a:pt x="2909045" y="571720"/>
                </a:lnTo>
                <a:lnTo>
                  <a:pt x="2909558" y="443277"/>
                </a:lnTo>
                <a:lnTo>
                  <a:pt x="2909561" y="337446"/>
                </a:lnTo>
                <a:lnTo>
                  <a:pt x="2909282" y="257636"/>
                </a:lnTo>
                <a:lnTo>
                  <a:pt x="2908949" y="207251"/>
                </a:lnTo>
                <a:lnTo>
                  <a:pt x="2908787" y="189699"/>
                </a:lnTo>
                <a:lnTo>
                  <a:pt x="228668" y="0"/>
                </a:lnTo>
                <a:close/>
              </a:path>
            </a:pathLst>
          </a:custGeom>
          <a:solidFill>
            <a:srgbClr val="C8C6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76872" y="4606302"/>
            <a:ext cx="2903220" cy="2954020"/>
          </a:xfrm>
          <a:custGeom>
            <a:avLst/>
            <a:gdLst/>
            <a:ahLst/>
            <a:cxnLst/>
            <a:rect l="l" t="t" r="r" b="b"/>
            <a:pathLst>
              <a:path w="2903220" h="2954020">
                <a:moveTo>
                  <a:pt x="227280" y="0"/>
                </a:moveTo>
                <a:lnTo>
                  <a:pt x="158646" y="754728"/>
                </a:lnTo>
                <a:lnTo>
                  <a:pt x="129608" y="1074660"/>
                </a:lnTo>
                <a:lnTo>
                  <a:pt x="103864" y="1359095"/>
                </a:lnTo>
                <a:lnTo>
                  <a:pt x="81245" y="1610124"/>
                </a:lnTo>
                <a:lnTo>
                  <a:pt x="61583" y="1829840"/>
                </a:lnTo>
                <a:lnTo>
                  <a:pt x="44708" y="2020334"/>
                </a:lnTo>
                <a:lnTo>
                  <a:pt x="30452" y="2183698"/>
                </a:lnTo>
                <a:lnTo>
                  <a:pt x="18646" y="2322025"/>
                </a:lnTo>
                <a:lnTo>
                  <a:pt x="9121" y="2437407"/>
                </a:lnTo>
                <a:lnTo>
                  <a:pt x="1708" y="2531936"/>
                </a:lnTo>
                <a:lnTo>
                  <a:pt x="0" y="2555613"/>
                </a:lnTo>
                <a:lnTo>
                  <a:pt x="0" y="2788968"/>
                </a:lnTo>
                <a:lnTo>
                  <a:pt x="182655" y="2817573"/>
                </a:lnTo>
                <a:lnTo>
                  <a:pt x="364437" y="2843242"/>
                </a:lnTo>
                <a:lnTo>
                  <a:pt x="546503" y="2866503"/>
                </a:lnTo>
                <a:lnTo>
                  <a:pt x="727810" y="2887336"/>
                </a:lnTo>
                <a:lnTo>
                  <a:pt x="907318" y="2905722"/>
                </a:lnTo>
                <a:lnTo>
                  <a:pt x="1083984" y="2921640"/>
                </a:lnTo>
                <a:lnTo>
                  <a:pt x="1256766" y="2935069"/>
                </a:lnTo>
                <a:lnTo>
                  <a:pt x="1424623" y="2945990"/>
                </a:lnTo>
                <a:lnTo>
                  <a:pt x="1573368" y="2953702"/>
                </a:lnTo>
                <a:lnTo>
                  <a:pt x="2328202" y="2953702"/>
                </a:lnTo>
                <a:lnTo>
                  <a:pt x="2374210" y="2950524"/>
                </a:lnTo>
                <a:lnTo>
                  <a:pt x="2465163" y="2940657"/>
                </a:lnTo>
                <a:lnTo>
                  <a:pt x="2541815" y="2928101"/>
                </a:lnTo>
                <a:lnTo>
                  <a:pt x="2603124" y="2912836"/>
                </a:lnTo>
                <a:lnTo>
                  <a:pt x="2648049" y="2894842"/>
                </a:lnTo>
                <a:lnTo>
                  <a:pt x="2709852" y="2815466"/>
                </a:lnTo>
                <a:lnTo>
                  <a:pt x="2740535" y="2728655"/>
                </a:lnTo>
                <a:lnTo>
                  <a:pt x="2767797" y="2617037"/>
                </a:lnTo>
                <a:lnTo>
                  <a:pt x="2791842" y="2483984"/>
                </a:lnTo>
                <a:lnTo>
                  <a:pt x="2812869" y="2332869"/>
                </a:lnTo>
                <a:lnTo>
                  <a:pt x="2831080" y="2167064"/>
                </a:lnTo>
                <a:lnTo>
                  <a:pt x="2846677" y="1989941"/>
                </a:lnTo>
                <a:lnTo>
                  <a:pt x="2859861" y="1804873"/>
                </a:lnTo>
                <a:lnTo>
                  <a:pt x="2870833" y="1615230"/>
                </a:lnTo>
                <a:lnTo>
                  <a:pt x="2879794" y="1424387"/>
                </a:lnTo>
                <a:lnTo>
                  <a:pt x="2886946" y="1235715"/>
                </a:lnTo>
                <a:lnTo>
                  <a:pt x="2892491" y="1052585"/>
                </a:lnTo>
                <a:lnTo>
                  <a:pt x="2896629" y="878371"/>
                </a:lnTo>
                <a:lnTo>
                  <a:pt x="2899563" y="716445"/>
                </a:lnTo>
                <a:lnTo>
                  <a:pt x="2901492" y="570178"/>
                </a:lnTo>
                <a:lnTo>
                  <a:pt x="2902619" y="442944"/>
                </a:lnTo>
                <a:lnTo>
                  <a:pt x="2903146" y="338113"/>
                </a:lnTo>
                <a:lnTo>
                  <a:pt x="2903132" y="191770"/>
                </a:lnTo>
                <a:lnTo>
                  <a:pt x="227280" y="0"/>
                </a:lnTo>
                <a:close/>
              </a:path>
            </a:pathLst>
          </a:custGeom>
          <a:solidFill>
            <a:srgbClr val="C2BF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80377" y="4605616"/>
            <a:ext cx="2898140" cy="2942590"/>
          </a:xfrm>
          <a:custGeom>
            <a:avLst/>
            <a:gdLst/>
            <a:ahLst/>
            <a:cxnLst/>
            <a:rect l="l" t="t" r="r" b="b"/>
            <a:pathLst>
              <a:path w="2898140" h="2942590">
                <a:moveTo>
                  <a:pt x="225990" y="0"/>
                </a:moveTo>
                <a:lnTo>
                  <a:pt x="157013" y="751527"/>
                </a:lnTo>
                <a:lnTo>
                  <a:pt x="127858" y="1070105"/>
                </a:lnTo>
                <a:lnTo>
                  <a:pt x="102017" y="1353337"/>
                </a:lnTo>
                <a:lnTo>
                  <a:pt x="79260" y="1604002"/>
                </a:lnTo>
                <a:lnTo>
                  <a:pt x="59607" y="1822095"/>
                </a:lnTo>
                <a:lnTo>
                  <a:pt x="42704" y="2011788"/>
                </a:lnTo>
                <a:lnTo>
                  <a:pt x="28446" y="2174469"/>
                </a:lnTo>
                <a:lnTo>
                  <a:pt x="16664" y="2312221"/>
                </a:lnTo>
                <a:lnTo>
                  <a:pt x="7191" y="2427128"/>
                </a:lnTo>
                <a:lnTo>
                  <a:pt x="0" y="2519496"/>
                </a:lnTo>
                <a:lnTo>
                  <a:pt x="0" y="2777465"/>
                </a:lnTo>
                <a:lnTo>
                  <a:pt x="180017" y="2804900"/>
                </a:lnTo>
                <a:lnTo>
                  <a:pt x="359278" y="2829381"/>
                </a:lnTo>
                <a:lnTo>
                  <a:pt x="539338" y="2851519"/>
                </a:lnTo>
                <a:lnTo>
                  <a:pt x="719104" y="2871299"/>
                </a:lnTo>
                <a:lnTo>
                  <a:pt x="897486" y="2888701"/>
                </a:lnTo>
                <a:lnTo>
                  <a:pt x="1073393" y="2903709"/>
                </a:lnTo>
                <a:lnTo>
                  <a:pt x="1245733" y="2916305"/>
                </a:lnTo>
                <a:lnTo>
                  <a:pt x="1413417" y="2926473"/>
                </a:lnTo>
                <a:lnTo>
                  <a:pt x="1575351" y="2934193"/>
                </a:lnTo>
                <a:lnTo>
                  <a:pt x="1730447" y="2939450"/>
                </a:lnTo>
                <a:lnTo>
                  <a:pt x="1877611" y="2942226"/>
                </a:lnTo>
                <a:lnTo>
                  <a:pt x="2015754" y="2942503"/>
                </a:lnTo>
                <a:lnTo>
                  <a:pt x="2143784" y="2940263"/>
                </a:lnTo>
                <a:lnTo>
                  <a:pt x="2260611" y="2935490"/>
                </a:lnTo>
                <a:lnTo>
                  <a:pt x="2365142" y="2928166"/>
                </a:lnTo>
                <a:lnTo>
                  <a:pt x="2456287" y="2918273"/>
                </a:lnTo>
                <a:lnTo>
                  <a:pt x="2532956" y="2905795"/>
                </a:lnTo>
                <a:lnTo>
                  <a:pt x="2594056" y="2890713"/>
                </a:lnTo>
                <a:lnTo>
                  <a:pt x="2638497" y="2873010"/>
                </a:lnTo>
                <a:lnTo>
                  <a:pt x="2698405" y="2794265"/>
                </a:lnTo>
                <a:lnTo>
                  <a:pt x="2728295" y="2707988"/>
                </a:lnTo>
                <a:lnTo>
                  <a:pt x="2755035" y="2597177"/>
                </a:lnTo>
                <a:lnTo>
                  <a:pt x="2778798" y="2465169"/>
                </a:lnTo>
                <a:lnTo>
                  <a:pt x="2799761" y="2315302"/>
                </a:lnTo>
                <a:lnTo>
                  <a:pt x="2818099" y="2150914"/>
                </a:lnTo>
                <a:lnTo>
                  <a:pt x="2833988" y="1975343"/>
                </a:lnTo>
                <a:lnTo>
                  <a:pt x="2847604" y="1791926"/>
                </a:lnTo>
                <a:lnTo>
                  <a:pt x="2859156" y="1603306"/>
                </a:lnTo>
                <a:lnTo>
                  <a:pt x="2868716" y="1414907"/>
                </a:lnTo>
                <a:lnTo>
                  <a:pt x="2876564" y="1227981"/>
                </a:lnTo>
                <a:lnTo>
                  <a:pt x="2882840" y="1046560"/>
                </a:lnTo>
                <a:lnTo>
                  <a:pt x="2887721" y="873982"/>
                </a:lnTo>
                <a:lnTo>
                  <a:pt x="2891381" y="713585"/>
                </a:lnTo>
                <a:lnTo>
                  <a:pt x="2893996" y="568707"/>
                </a:lnTo>
                <a:lnTo>
                  <a:pt x="2895742" y="442686"/>
                </a:lnTo>
                <a:lnTo>
                  <a:pt x="2896795" y="338860"/>
                </a:lnTo>
                <a:lnTo>
                  <a:pt x="2897329" y="260565"/>
                </a:lnTo>
                <a:lnTo>
                  <a:pt x="2897521" y="211141"/>
                </a:lnTo>
                <a:lnTo>
                  <a:pt x="2897546" y="193925"/>
                </a:lnTo>
                <a:lnTo>
                  <a:pt x="225990" y="0"/>
                </a:lnTo>
                <a:close/>
              </a:path>
            </a:pathLst>
          </a:custGeom>
          <a:solidFill>
            <a:srgbClr val="BCB9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3856" y="4604931"/>
            <a:ext cx="2892425" cy="2921000"/>
          </a:xfrm>
          <a:custGeom>
            <a:avLst/>
            <a:gdLst/>
            <a:ahLst/>
            <a:cxnLst/>
            <a:rect l="l" t="t" r="r" b="b"/>
            <a:pathLst>
              <a:path w="2892425" h="2921000">
                <a:moveTo>
                  <a:pt x="224710" y="0"/>
                </a:moveTo>
                <a:lnTo>
                  <a:pt x="155455" y="748343"/>
                </a:lnTo>
                <a:lnTo>
                  <a:pt x="126186" y="1065573"/>
                </a:lnTo>
                <a:lnTo>
                  <a:pt x="100252" y="1347606"/>
                </a:lnTo>
                <a:lnTo>
                  <a:pt x="77485" y="1596518"/>
                </a:lnTo>
                <a:lnTo>
                  <a:pt x="57719" y="1814384"/>
                </a:lnTo>
                <a:lnTo>
                  <a:pt x="40789" y="2003279"/>
                </a:lnTo>
                <a:lnTo>
                  <a:pt x="26527" y="2165277"/>
                </a:lnTo>
                <a:lnTo>
                  <a:pt x="14769" y="2302453"/>
                </a:lnTo>
                <a:lnTo>
                  <a:pt x="5347" y="2416883"/>
                </a:lnTo>
                <a:lnTo>
                  <a:pt x="0" y="2486034"/>
                </a:lnTo>
                <a:lnTo>
                  <a:pt x="0" y="2765926"/>
                </a:lnTo>
                <a:lnTo>
                  <a:pt x="177408" y="2792199"/>
                </a:lnTo>
                <a:lnTo>
                  <a:pt x="354170" y="2815506"/>
                </a:lnTo>
                <a:lnTo>
                  <a:pt x="532241" y="2836533"/>
                </a:lnTo>
                <a:lnTo>
                  <a:pt x="710478" y="2855265"/>
                </a:lnTo>
                <a:lnTo>
                  <a:pt x="887744" y="2871689"/>
                </a:lnTo>
                <a:lnTo>
                  <a:pt x="1062897" y="2885790"/>
                </a:lnTo>
                <a:lnTo>
                  <a:pt x="1234798" y="2897554"/>
                </a:lnTo>
                <a:lnTo>
                  <a:pt x="1402307" y="2906966"/>
                </a:lnTo>
                <a:lnTo>
                  <a:pt x="1564284" y="2914014"/>
                </a:lnTo>
                <a:lnTo>
                  <a:pt x="1719589" y="2918681"/>
                </a:lnTo>
                <a:lnTo>
                  <a:pt x="1867082" y="2920954"/>
                </a:lnTo>
                <a:lnTo>
                  <a:pt x="2005623" y="2920820"/>
                </a:lnTo>
                <a:lnTo>
                  <a:pt x="2134072" y="2918262"/>
                </a:lnTo>
                <a:lnTo>
                  <a:pt x="2251290" y="2913268"/>
                </a:lnTo>
                <a:lnTo>
                  <a:pt x="2356136" y="2905823"/>
                </a:lnTo>
                <a:lnTo>
                  <a:pt x="2447470" y="2895913"/>
                </a:lnTo>
                <a:lnTo>
                  <a:pt x="2524152" y="2883523"/>
                </a:lnTo>
                <a:lnTo>
                  <a:pt x="2585043" y="2868639"/>
                </a:lnTo>
                <a:lnTo>
                  <a:pt x="2629003" y="2851248"/>
                </a:lnTo>
                <a:lnTo>
                  <a:pt x="2687010" y="2773125"/>
                </a:lnTo>
                <a:lnTo>
                  <a:pt x="2716099" y="2687356"/>
                </a:lnTo>
                <a:lnTo>
                  <a:pt x="2742306" y="2577330"/>
                </a:lnTo>
                <a:lnTo>
                  <a:pt x="2765782" y="2446350"/>
                </a:lnTo>
                <a:lnTo>
                  <a:pt x="2786676" y="2297718"/>
                </a:lnTo>
                <a:lnTo>
                  <a:pt x="2805138" y="2134737"/>
                </a:lnTo>
                <a:lnTo>
                  <a:pt x="2821318" y="1960711"/>
                </a:lnTo>
                <a:lnTo>
                  <a:pt x="2835364" y="1778943"/>
                </a:lnTo>
                <a:lnTo>
                  <a:pt x="2847427" y="1592735"/>
                </a:lnTo>
                <a:lnTo>
                  <a:pt x="2857656" y="1405390"/>
                </a:lnTo>
                <a:lnTo>
                  <a:pt x="2866201" y="1220212"/>
                </a:lnTo>
                <a:lnTo>
                  <a:pt x="2873212" y="1040503"/>
                </a:lnTo>
                <a:lnTo>
                  <a:pt x="2878837" y="869567"/>
                </a:lnTo>
                <a:lnTo>
                  <a:pt x="2883227" y="710705"/>
                </a:lnTo>
                <a:lnTo>
                  <a:pt x="2886531" y="567222"/>
                </a:lnTo>
                <a:lnTo>
                  <a:pt x="2888899" y="442420"/>
                </a:lnTo>
                <a:lnTo>
                  <a:pt x="2890480" y="339602"/>
                </a:lnTo>
                <a:lnTo>
                  <a:pt x="2891424" y="262072"/>
                </a:lnTo>
                <a:lnTo>
                  <a:pt x="2891881" y="213131"/>
                </a:lnTo>
                <a:lnTo>
                  <a:pt x="2891980" y="196082"/>
                </a:lnTo>
                <a:lnTo>
                  <a:pt x="224710" y="0"/>
                </a:lnTo>
                <a:close/>
              </a:path>
            </a:pathLst>
          </a:custGeom>
          <a:solidFill>
            <a:srgbClr val="B6B2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87299" y="4604236"/>
            <a:ext cx="2886710" cy="2900045"/>
          </a:xfrm>
          <a:custGeom>
            <a:avLst/>
            <a:gdLst/>
            <a:ahLst/>
            <a:cxnLst/>
            <a:rect l="l" t="t" r="r" b="b"/>
            <a:pathLst>
              <a:path w="2886710" h="2900045">
                <a:moveTo>
                  <a:pt x="223371" y="0"/>
                </a:moveTo>
                <a:lnTo>
                  <a:pt x="153879" y="745178"/>
                </a:lnTo>
                <a:lnTo>
                  <a:pt x="124493" y="1061065"/>
                </a:lnTo>
                <a:lnTo>
                  <a:pt x="98461" y="1341905"/>
                </a:lnTo>
                <a:lnTo>
                  <a:pt x="75619" y="1589765"/>
                </a:lnTo>
                <a:lnTo>
                  <a:pt x="55801" y="1806712"/>
                </a:lnTo>
                <a:lnTo>
                  <a:pt x="38842" y="1994811"/>
                </a:lnTo>
                <a:lnTo>
                  <a:pt x="24578" y="2156131"/>
                </a:lnTo>
                <a:lnTo>
                  <a:pt x="12844" y="2292735"/>
                </a:lnTo>
                <a:lnTo>
                  <a:pt x="3475" y="2406692"/>
                </a:lnTo>
                <a:lnTo>
                  <a:pt x="0" y="2451964"/>
                </a:lnTo>
                <a:lnTo>
                  <a:pt x="0" y="2754470"/>
                </a:lnTo>
                <a:lnTo>
                  <a:pt x="174844" y="2779635"/>
                </a:lnTo>
                <a:lnTo>
                  <a:pt x="349098" y="2801800"/>
                </a:lnTo>
                <a:lnTo>
                  <a:pt x="525171" y="2821737"/>
                </a:lnTo>
                <a:lnTo>
                  <a:pt x="701873" y="2839436"/>
                </a:lnTo>
                <a:lnTo>
                  <a:pt x="878015" y="2854887"/>
                </a:lnTo>
                <a:lnTo>
                  <a:pt x="1052409" y="2868079"/>
                </a:lnTo>
                <a:lnTo>
                  <a:pt x="1223866" y="2879002"/>
                </a:lnTo>
                <a:lnTo>
                  <a:pt x="1391197" y="2887646"/>
                </a:lnTo>
                <a:lnTo>
                  <a:pt x="1553213" y="2894002"/>
                </a:lnTo>
                <a:lnTo>
                  <a:pt x="1708725" y="2898059"/>
                </a:lnTo>
                <a:lnTo>
                  <a:pt x="1856544" y="2899806"/>
                </a:lnTo>
                <a:lnTo>
                  <a:pt x="1995482" y="2899234"/>
                </a:lnTo>
                <a:lnTo>
                  <a:pt x="2124349" y="2896333"/>
                </a:lnTo>
                <a:lnTo>
                  <a:pt x="2241956" y="2891092"/>
                </a:lnTo>
                <a:lnTo>
                  <a:pt x="2347115" y="2883502"/>
                </a:lnTo>
                <a:lnTo>
                  <a:pt x="2438637" y="2873552"/>
                </a:lnTo>
                <a:lnTo>
                  <a:pt x="2515333" y="2861232"/>
                </a:lnTo>
                <a:lnTo>
                  <a:pt x="2576014" y="2846531"/>
                </a:lnTo>
                <a:lnTo>
                  <a:pt x="2619491" y="2829441"/>
                </a:lnTo>
                <a:lnTo>
                  <a:pt x="2675598" y="2751927"/>
                </a:lnTo>
                <a:lnTo>
                  <a:pt x="2703886" y="2666659"/>
                </a:lnTo>
                <a:lnTo>
                  <a:pt x="2729565" y="2557414"/>
                </a:lnTo>
                <a:lnTo>
                  <a:pt x="2752756" y="2427460"/>
                </a:lnTo>
                <a:lnTo>
                  <a:pt x="2773585" y="2280065"/>
                </a:lnTo>
                <a:lnTo>
                  <a:pt x="2792174" y="2118496"/>
                </a:lnTo>
                <a:lnTo>
                  <a:pt x="2808647" y="1946022"/>
                </a:lnTo>
                <a:lnTo>
                  <a:pt x="2823128" y="1765910"/>
                </a:lnTo>
                <a:lnTo>
                  <a:pt x="2835740" y="1581428"/>
                </a:lnTo>
                <a:lnTo>
                  <a:pt x="2846607" y="1395844"/>
                </a:lnTo>
                <a:lnTo>
                  <a:pt x="2855852" y="1212425"/>
                </a:lnTo>
                <a:lnTo>
                  <a:pt x="2863600" y="1034440"/>
                </a:lnTo>
                <a:lnTo>
                  <a:pt x="2869973" y="865156"/>
                </a:lnTo>
                <a:lnTo>
                  <a:pt x="2875095" y="707841"/>
                </a:lnTo>
                <a:lnTo>
                  <a:pt x="2879090" y="565763"/>
                </a:lnTo>
                <a:lnTo>
                  <a:pt x="2882082" y="442190"/>
                </a:lnTo>
                <a:lnTo>
                  <a:pt x="2884193" y="340388"/>
                </a:lnTo>
                <a:lnTo>
                  <a:pt x="2885549" y="263627"/>
                </a:lnTo>
                <a:lnTo>
                  <a:pt x="2886271" y="215174"/>
                </a:lnTo>
                <a:lnTo>
                  <a:pt x="2886467" y="199703"/>
                </a:lnTo>
                <a:lnTo>
                  <a:pt x="2886467" y="198296"/>
                </a:lnTo>
                <a:lnTo>
                  <a:pt x="223371" y="0"/>
                </a:lnTo>
                <a:close/>
              </a:path>
            </a:pathLst>
          </a:custGeom>
          <a:solidFill>
            <a:srgbClr val="B0AC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0714" y="4603550"/>
            <a:ext cx="2880995" cy="2879090"/>
          </a:xfrm>
          <a:custGeom>
            <a:avLst/>
            <a:gdLst/>
            <a:ahLst/>
            <a:cxnLst/>
            <a:rect l="l" t="t" r="r" b="b"/>
            <a:pathLst>
              <a:path w="2880995" h="2879090">
                <a:moveTo>
                  <a:pt x="222114" y="0"/>
                </a:moveTo>
                <a:lnTo>
                  <a:pt x="152345" y="742008"/>
                </a:lnTo>
                <a:lnTo>
                  <a:pt x="122848" y="1056552"/>
                </a:lnTo>
                <a:lnTo>
                  <a:pt x="96725" y="1336199"/>
                </a:lnTo>
                <a:lnTo>
                  <a:pt x="73811" y="1583007"/>
                </a:lnTo>
                <a:lnTo>
                  <a:pt x="53944" y="1799034"/>
                </a:lnTo>
                <a:lnTo>
                  <a:pt x="36960" y="1986337"/>
                </a:lnTo>
                <a:lnTo>
                  <a:pt x="22695" y="2146976"/>
                </a:lnTo>
                <a:lnTo>
                  <a:pt x="10986" y="2283007"/>
                </a:lnTo>
                <a:lnTo>
                  <a:pt x="1670" y="2396488"/>
                </a:lnTo>
                <a:lnTo>
                  <a:pt x="0" y="2742939"/>
                </a:lnTo>
                <a:lnTo>
                  <a:pt x="4131" y="2743796"/>
                </a:lnTo>
                <a:lnTo>
                  <a:pt x="172329" y="2766938"/>
                </a:lnTo>
                <a:lnTo>
                  <a:pt x="344088" y="2787920"/>
                </a:lnTo>
                <a:lnTo>
                  <a:pt x="518171" y="2806737"/>
                </a:lnTo>
                <a:lnTo>
                  <a:pt x="693340" y="2823381"/>
                </a:lnTo>
                <a:lnTo>
                  <a:pt x="868359" y="2837845"/>
                </a:lnTo>
                <a:lnTo>
                  <a:pt x="1041990" y="2850123"/>
                </a:lnTo>
                <a:lnTo>
                  <a:pt x="1212997" y="2860208"/>
                </a:lnTo>
                <a:lnTo>
                  <a:pt x="1380141" y="2868093"/>
                </a:lnTo>
                <a:lnTo>
                  <a:pt x="1542187" y="2873770"/>
                </a:lnTo>
                <a:lnTo>
                  <a:pt x="1697896" y="2877234"/>
                </a:lnTo>
                <a:lnTo>
                  <a:pt x="1845857" y="2878475"/>
                </a:lnTo>
                <a:lnTo>
                  <a:pt x="1985359" y="2877491"/>
                </a:lnTo>
                <a:lnTo>
                  <a:pt x="2114637" y="2874271"/>
                </a:lnTo>
                <a:lnTo>
                  <a:pt x="2232631" y="2868809"/>
                </a:lnTo>
                <a:lnTo>
                  <a:pt x="2338103" y="2861099"/>
                </a:lnTo>
                <a:lnTo>
                  <a:pt x="2429816" y="2851133"/>
                </a:lnTo>
                <a:lnTo>
                  <a:pt x="2506534" y="2838905"/>
                </a:lnTo>
                <a:lnTo>
                  <a:pt x="2567018" y="2824407"/>
                </a:lnTo>
                <a:lnTo>
                  <a:pt x="2610032" y="2807633"/>
                </a:lnTo>
                <a:lnTo>
                  <a:pt x="2664244" y="2730736"/>
                </a:lnTo>
                <a:lnTo>
                  <a:pt x="2691714" y="2645965"/>
                </a:lnTo>
                <a:lnTo>
                  <a:pt x="2716847" y="2537498"/>
                </a:lnTo>
                <a:lnTo>
                  <a:pt x="2739741" y="2408567"/>
                </a:lnTo>
                <a:lnTo>
                  <a:pt x="2760493" y="2262405"/>
                </a:lnTo>
                <a:lnTo>
                  <a:pt x="2779200" y="2102244"/>
                </a:lnTo>
                <a:lnTo>
                  <a:pt x="2795960" y="1931318"/>
                </a:lnTo>
                <a:lnTo>
                  <a:pt x="2810870" y="1752858"/>
                </a:lnTo>
                <a:lnTo>
                  <a:pt x="2824027" y="1570098"/>
                </a:lnTo>
                <a:lnTo>
                  <a:pt x="2835529" y="1386270"/>
                </a:lnTo>
                <a:lnTo>
                  <a:pt x="2845474" y="1204607"/>
                </a:lnTo>
                <a:lnTo>
                  <a:pt x="2853958" y="1028341"/>
                </a:lnTo>
                <a:lnTo>
                  <a:pt x="2861079" y="860706"/>
                </a:lnTo>
                <a:lnTo>
                  <a:pt x="2866935" y="704934"/>
                </a:lnTo>
                <a:lnTo>
                  <a:pt x="2871622" y="564258"/>
                </a:lnTo>
                <a:lnTo>
                  <a:pt x="2875239" y="441910"/>
                </a:lnTo>
                <a:lnTo>
                  <a:pt x="2877883" y="341123"/>
                </a:lnTo>
                <a:lnTo>
                  <a:pt x="2879650" y="265130"/>
                </a:lnTo>
                <a:lnTo>
                  <a:pt x="2880639" y="217163"/>
                </a:lnTo>
                <a:lnTo>
                  <a:pt x="2880944" y="200670"/>
                </a:lnTo>
                <a:lnTo>
                  <a:pt x="2880944" y="200456"/>
                </a:lnTo>
                <a:lnTo>
                  <a:pt x="222114" y="0"/>
                </a:lnTo>
                <a:close/>
              </a:path>
            </a:pathLst>
          </a:custGeom>
          <a:solidFill>
            <a:srgbClr val="AAA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94105" y="4602912"/>
            <a:ext cx="2875915" cy="2857500"/>
          </a:xfrm>
          <a:custGeom>
            <a:avLst/>
            <a:gdLst/>
            <a:ahLst/>
            <a:cxnLst/>
            <a:rect l="l" t="t" r="r" b="b"/>
            <a:pathLst>
              <a:path w="2875915" h="2857500">
                <a:moveTo>
                  <a:pt x="220971" y="0"/>
                </a:moveTo>
                <a:lnTo>
                  <a:pt x="184007" y="388835"/>
                </a:lnTo>
                <a:lnTo>
                  <a:pt x="150830" y="738830"/>
                </a:lnTo>
                <a:lnTo>
                  <a:pt x="121210" y="1052029"/>
                </a:lnTo>
                <a:lnTo>
                  <a:pt x="94985" y="1330481"/>
                </a:lnTo>
                <a:lnTo>
                  <a:pt x="71991" y="1576235"/>
                </a:lnTo>
                <a:lnTo>
                  <a:pt x="52068" y="1791340"/>
                </a:lnTo>
                <a:lnTo>
                  <a:pt x="35053" y="1977847"/>
                </a:lnTo>
                <a:lnTo>
                  <a:pt x="20783" y="2137803"/>
                </a:lnTo>
                <a:lnTo>
                  <a:pt x="9097" y="2273258"/>
                </a:lnTo>
                <a:lnTo>
                  <a:pt x="0" y="2384231"/>
                </a:lnTo>
                <a:lnTo>
                  <a:pt x="0" y="2731344"/>
                </a:lnTo>
                <a:lnTo>
                  <a:pt x="169849" y="2754179"/>
                </a:lnTo>
                <a:lnTo>
                  <a:pt x="339115" y="2773984"/>
                </a:lnTo>
                <a:lnTo>
                  <a:pt x="511210" y="2791683"/>
                </a:lnTo>
                <a:lnTo>
                  <a:pt x="684848" y="2807272"/>
                </a:lnTo>
                <a:lnTo>
                  <a:pt x="858744" y="2820750"/>
                </a:lnTo>
                <a:lnTo>
                  <a:pt x="1031613" y="2832111"/>
                </a:lnTo>
                <a:lnTo>
                  <a:pt x="1202169" y="2841353"/>
                </a:lnTo>
                <a:lnTo>
                  <a:pt x="1369127" y="2848473"/>
                </a:lnTo>
                <a:lnTo>
                  <a:pt x="1531201" y="2853467"/>
                </a:lnTo>
                <a:lnTo>
                  <a:pt x="1687106" y="2856332"/>
                </a:lnTo>
                <a:lnTo>
                  <a:pt x="1835556" y="2857065"/>
                </a:lnTo>
                <a:lnTo>
                  <a:pt x="1975267" y="2855661"/>
                </a:lnTo>
                <a:lnTo>
                  <a:pt x="2104952" y="2852119"/>
                </a:lnTo>
                <a:lnTo>
                  <a:pt x="2223326" y="2846434"/>
                </a:lnTo>
                <a:lnTo>
                  <a:pt x="2329104" y="2838603"/>
                </a:lnTo>
                <a:lnTo>
                  <a:pt x="2421000" y="2828624"/>
                </a:lnTo>
                <a:lnTo>
                  <a:pt x="2497729" y="2816491"/>
                </a:lnTo>
                <a:lnTo>
                  <a:pt x="2558006" y="2802203"/>
                </a:lnTo>
                <a:lnTo>
                  <a:pt x="2600544" y="2785756"/>
                </a:lnTo>
                <a:lnTo>
                  <a:pt x="2652830" y="2709462"/>
                </a:lnTo>
                <a:lnTo>
                  <a:pt x="2679472" y="2625170"/>
                </a:lnTo>
                <a:lnTo>
                  <a:pt x="2704054" y="2517466"/>
                </a:lnTo>
                <a:lnTo>
                  <a:pt x="2726649" y="2389547"/>
                </a:lnTo>
                <a:lnTo>
                  <a:pt x="2747327" y="2244611"/>
                </a:lnTo>
                <a:lnTo>
                  <a:pt x="2766157" y="2085855"/>
                </a:lnTo>
                <a:lnTo>
                  <a:pt x="2783213" y="1916476"/>
                </a:lnTo>
                <a:lnTo>
                  <a:pt x="2798563" y="1739672"/>
                </a:lnTo>
                <a:lnTo>
                  <a:pt x="2812279" y="1558639"/>
                </a:lnTo>
                <a:lnTo>
                  <a:pt x="2824431" y="1376574"/>
                </a:lnTo>
                <a:lnTo>
                  <a:pt x="2835090" y="1196675"/>
                </a:lnTo>
                <a:lnTo>
                  <a:pt x="2844327" y="1022139"/>
                </a:lnTo>
                <a:lnTo>
                  <a:pt x="2852212" y="856163"/>
                </a:lnTo>
                <a:lnTo>
                  <a:pt x="2858816" y="701944"/>
                </a:lnTo>
                <a:lnTo>
                  <a:pt x="2864211" y="562680"/>
                </a:lnTo>
                <a:lnTo>
                  <a:pt x="2868466" y="441567"/>
                </a:lnTo>
                <a:lnTo>
                  <a:pt x="2871652" y="341802"/>
                </a:lnTo>
                <a:lnTo>
                  <a:pt x="2873841" y="266584"/>
                </a:lnTo>
                <a:lnTo>
                  <a:pt x="2875102" y="219108"/>
                </a:lnTo>
                <a:lnTo>
                  <a:pt x="2875495" y="203038"/>
                </a:lnTo>
                <a:lnTo>
                  <a:pt x="2875495" y="202571"/>
                </a:lnTo>
                <a:lnTo>
                  <a:pt x="220971" y="0"/>
                </a:lnTo>
                <a:close/>
              </a:path>
            </a:pathLst>
          </a:custGeom>
          <a:solidFill>
            <a:srgbClr val="A49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97435" y="4602226"/>
            <a:ext cx="2870200" cy="2835910"/>
          </a:xfrm>
          <a:custGeom>
            <a:avLst/>
            <a:gdLst/>
            <a:ahLst/>
            <a:cxnLst/>
            <a:rect l="l" t="t" r="r" b="b"/>
            <a:pathLst>
              <a:path w="2870200" h="2835909">
                <a:moveTo>
                  <a:pt x="219816" y="0"/>
                </a:moveTo>
                <a:lnTo>
                  <a:pt x="182690" y="387173"/>
                </a:lnTo>
                <a:lnTo>
                  <a:pt x="149382" y="735673"/>
                </a:lnTo>
                <a:lnTo>
                  <a:pt x="119650" y="1047534"/>
                </a:lnTo>
                <a:lnTo>
                  <a:pt x="93331" y="1324798"/>
                </a:lnTo>
                <a:lnTo>
                  <a:pt x="70265" y="1569504"/>
                </a:lnTo>
                <a:lnTo>
                  <a:pt x="50292" y="1783693"/>
                </a:lnTo>
                <a:lnTo>
                  <a:pt x="33251" y="1969405"/>
                </a:lnTo>
                <a:lnTo>
                  <a:pt x="18980" y="2128682"/>
                </a:lnTo>
                <a:lnTo>
                  <a:pt x="7319" y="2263564"/>
                </a:lnTo>
                <a:lnTo>
                  <a:pt x="0" y="2352980"/>
                </a:lnTo>
                <a:lnTo>
                  <a:pt x="0" y="2719798"/>
                </a:lnTo>
                <a:lnTo>
                  <a:pt x="167441" y="2741487"/>
                </a:lnTo>
                <a:lnTo>
                  <a:pt x="334226" y="2760122"/>
                </a:lnTo>
                <a:lnTo>
                  <a:pt x="504340" y="2776707"/>
                </a:lnTo>
                <a:lnTo>
                  <a:pt x="676451" y="2791244"/>
                </a:lnTo>
                <a:lnTo>
                  <a:pt x="849225" y="2803734"/>
                </a:lnTo>
                <a:lnTo>
                  <a:pt x="1021330" y="2814176"/>
                </a:lnTo>
                <a:lnTo>
                  <a:pt x="1191431" y="2822571"/>
                </a:lnTo>
                <a:lnTo>
                  <a:pt x="1358196" y="2828920"/>
                </a:lnTo>
                <a:lnTo>
                  <a:pt x="1520292" y="2833225"/>
                </a:lnTo>
                <a:lnTo>
                  <a:pt x="1676386" y="2835484"/>
                </a:lnTo>
                <a:lnTo>
                  <a:pt x="1825143" y="2835699"/>
                </a:lnTo>
                <a:lnTo>
                  <a:pt x="1965232" y="2833871"/>
                </a:lnTo>
                <a:lnTo>
                  <a:pt x="2095318" y="2830000"/>
                </a:lnTo>
                <a:lnTo>
                  <a:pt x="2214069" y="2824087"/>
                </a:lnTo>
                <a:lnTo>
                  <a:pt x="2320152" y="2816133"/>
                </a:lnTo>
                <a:lnTo>
                  <a:pt x="2412233" y="2806137"/>
                </a:lnTo>
                <a:lnTo>
                  <a:pt x="2488978" y="2794101"/>
                </a:lnTo>
                <a:lnTo>
                  <a:pt x="2549056" y="2780026"/>
                </a:lnTo>
                <a:lnTo>
                  <a:pt x="2591132" y="2763911"/>
                </a:lnTo>
                <a:lnTo>
                  <a:pt x="2641495" y="2688214"/>
                </a:lnTo>
                <a:lnTo>
                  <a:pt x="2667294" y="2604384"/>
                </a:lnTo>
                <a:lnTo>
                  <a:pt x="2691315" y="2497431"/>
                </a:lnTo>
                <a:lnTo>
                  <a:pt x="2713601" y="2370515"/>
                </a:lnTo>
                <a:lnTo>
                  <a:pt x="2734198" y="2226798"/>
                </a:lnTo>
                <a:lnTo>
                  <a:pt x="2753147" y="2069441"/>
                </a:lnTo>
                <a:lnTo>
                  <a:pt x="2770494" y="1901607"/>
                </a:lnTo>
                <a:lnTo>
                  <a:pt x="2786283" y="1726455"/>
                </a:lnTo>
                <a:lnTo>
                  <a:pt x="2800556" y="1547149"/>
                </a:lnTo>
                <a:lnTo>
                  <a:pt x="2813358" y="1366848"/>
                </a:lnTo>
                <a:lnTo>
                  <a:pt x="2824733" y="1188715"/>
                </a:lnTo>
                <a:lnTo>
                  <a:pt x="2834724" y="1015910"/>
                </a:lnTo>
                <a:lnTo>
                  <a:pt x="2843375" y="851596"/>
                </a:lnTo>
                <a:lnTo>
                  <a:pt x="2850731" y="698933"/>
                </a:lnTo>
                <a:lnTo>
                  <a:pt x="2856835" y="561084"/>
                </a:lnTo>
                <a:lnTo>
                  <a:pt x="2861731" y="441208"/>
                </a:lnTo>
                <a:lnTo>
                  <a:pt x="2865462" y="342469"/>
                </a:lnTo>
                <a:lnTo>
                  <a:pt x="2868073" y="268027"/>
                </a:lnTo>
                <a:lnTo>
                  <a:pt x="2869608" y="221043"/>
                </a:lnTo>
                <a:lnTo>
                  <a:pt x="2870095" y="205136"/>
                </a:lnTo>
                <a:lnTo>
                  <a:pt x="2870095" y="204678"/>
                </a:lnTo>
                <a:lnTo>
                  <a:pt x="219816" y="0"/>
                </a:lnTo>
                <a:close/>
              </a:path>
            </a:pathLst>
          </a:custGeom>
          <a:solidFill>
            <a:srgbClr val="9E9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00760" y="4601529"/>
            <a:ext cx="2865120" cy="2814955"/>
          </a:xfrm>
          <a:custGeom>
            <a:avLst/>
            <a:gdLst/>
            <a:ahLst/>
            <a:cxnLst/>
            <a:rect l="l" t="t" r="r" b="b"/>
            <a:pathLst>
              <a:path w="2865120" h="2814954">
                <a:moveTo>
                  <a:pt x="218584" y="0"/>
                </a:moveTo>
                <a:lnTo>
                  <a:pt x="181382" y="385524"/>
                </a:lnTo>
                <a:lnTo>
                  <a:pt x="147933" y="732534"/>
                </a:lnTo>
                <a:lnTo>
                  <a:pt x="118079" y="1043062"/>
                </a:lnTo>
                <a:lnTo>
                  <a:pt x="91659" y="1319141"/>
                </a:lnTo>
                <a:lnTo>
                  <a:pt x="68515" y="1562802"/>
                </a:lnTo>
                <a:lnTo>
                  <a:pt x="48487" y="1776078"/>
                </a:lnTo>
                <a:lnTo>
                  <a:pt x="31415" y="1961000"/>
                </a:lnTo>
                <a:lnTo>
                  <a:pt x="17139" y="2119600"/>
                </a:lnTo>
                <a:lnTo>
                  <a:pt x="5502" y="2253911"/>
                </a:lnTo>
                <a:lnTo>
                  <a:pt x="0" y="2321224"/>
                </a:lnTo>
                <a:lnTo>
                  <a:pt x="0" y="2708314"/>
                </a:lnTo>
                <a:lnTo>
                  <a:pt x="5948" y="2709392"/>
                </a:lnTo>
                <a:lnTo>
                  <a:pt x="165041" y="2728867"/>
                </a:lnTo>
                <a:lnTo>
                  <a:pt x="329343" y="2746341"/>
                </a:lnTo>
                <a:lnTo>
                  <a:pt x="497475" y="2761820"/>
                </a:lnTo>
                <a:lnTo>
                  <a:pt x="668056" y="2775308"/>
                </a:lnTo>
                <a:lnTo>
                  <a:pt x="839705" y="2786810"/>
                </a:lnTo>
                <a:lnTo>
                  <a:pt x="1011041" y="2796331"/>
                </a:lnTo>
                <a:lnTo>
                  <a:pt x="1180684" y="2803876"/>
                </a:lnTo>
                <a:lnTo>
                  <a:pt x="1347253" y="2809450"/>
                </a:lnTo>
                <a:lnTo>
                  <a:pt x="1509366" y="2813057"/>
                </a:lnTo>
                <a:lnTo>
                  <a:pt x="1665644" y="2814702"/>
                </a:lnTo>
                <a:lnTo>
                  <a:pt x="1814706" y="2814391"/>
                </a:lnTo>
                <a:lnTo>
                  <a:pt x="1955171" y="2812128"/>
                </a:lnTo>
                <a:lnTo>
                  <a:pt x="2085658" y="2807918"/>
                </a:lnTo>
                <a:lnTo>
                  <a:pt x="2204786" y="2801765"/>
                </a:lnTo>
                <a:lnTo>
                  <a:pt x="2311176" y="2793676"/>
                </a:lnTo>
                <a:lnTo>
                  <a:pt x="2403445" y="2783654"/>
                </a:lnTo>
                <a:lnTo>
                  <a:pt x="2480213" y="2771705"/>
                </a:lnTo>
                <a:lnTo>
                  <a:pt x="2540101" y="2757833"/>
                </a:lnTo>
                <a:lnTo>
                  <a:pt x="2581726" y="2742043"/>
                </a:lnTo>
                <a:lnTo>
                  <a:pt x="2630154" y="2666934"/>
                </a:lnTo>
                <a:lnTo>
                  <a:pt x="2655091" y="2583567"/>
                </a:lnTo>
                <a:lnTo>
                  <a:pt x="2678533" y="2477366"/>
                </a:lnTo>
                <a:lnTo>
                  <a:pt x="2700499" y="2351456"/>
                </a:lnTo>
                <a:lnTo>
                  <a:pt x="2721005" y="2208962"/>
                </a:lnTo>
                <a:lnTo>
                  <a:pt x="2740067" y="2053011"/>
                </a:lnTo>
                <a:lnTo>
                  <a:pt x="2757702" y="1886726"/>
                </a:lnTo>
                <a:lnTo>
                  <a:pt x="2773927" y="1713234"/>
                </a:lnTo>
                <a:lnTo>
                  <a:pt x="2788758" y="1535661"/>
                </a:lnTo>
                <a:lnTo>
                  <a:pt x="2802212" y="1357131"/>
                </a:lnTo>
                <a:lnTo>
                  <a:pt x="2814306" y="1180770"/>
                </a:lnTo>
                <a:lnTo>
                  <a:pt x="2825056" y="1009705"/>
                </a:lnTo>
                <a:lnTo>
                  <a:pt x="2834479" y="847059"/>
                </a:lnTo>
                <a:lnTo>
                  <a:pt x="2842591" y="695959"/>
                </a:lnTo>
                <a:lnTo>
                  <a:pt x="2849410" y="559530"/>
                </a:lnTo>
                <a:lnTo>
                  <a:pt x="2854952" y="440898"/>
                </a:lnTo>
                <a:lnTo>
                  <a:pt x="2859233" y="343188"/>
                </a:lnTo>
                <a:lnTo>
                  <a:pt x="2862270" y="269525"/>
                </a:lnTo>
                <a:lnTo>
                  <a:pt x="2864080" y="223035"/>
                </a:lnTo>
                <a:lnTo>
                  <a:pt x="2864662" y="207327"/>
                </a:lnTo>
                <a:lnTo>
                  <a:pt x="2864662" y="206843"/>
                </a:lnTo>
                <a:lnTo>
                  <a:pt x="218584" y="0"/>
                </a:lnTo>
                <a:close/>
              </a:path>
            </a:pathLst>
          </a:custGeom>
          <a:solidFill>
            <a:srgbClr val="9892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04027" y="4600842"/>
            <a:ext cx="2859405" cy="2794000"/>
          </a:xfrm>
          <a:custGeom>
            <a:avLst/>
            <a:gdLst/>
            <a:ahLst/>
            <a:cxnLst/>
            <a:rect l="l" t="t" r="r" b="b"/>
            <a:pathLst>
              <a:path w="2859404" h="2794000">
                <a:moveTo>
                  <a:pt x="217492" y="0"/>
                </a:moveTo>
                <a:lnTo>
                  <a:pt x="180129" y="383875"/>
                </a:lnTo>
                <a:lnTo>
                  <a:pt x="146538" y="729402"/>
                </a:lnTo>
                <a:lnTo>
                  <a:pt x="116560" y="1038603"/>
                </a:lnTo>
                <a:lnTo>
                  <a:pt x="90038" y="1313502"/>
                </a:lnTo>
                <a:lnTo>
                  <a:pt x="66814" y="1556122"/>
                </a:lnTo>
                <a:lnTo>
                  <a:pt x="46729" y="1768487"/>
                </a:lnTo>
                <a:lnTo>
                  <a:pt x="29626" y="1952621"/>
                </a:lnTo>
                <a:lnTo>
                  <a:pt x="15345" y="2110545"/>
                </a:lnTo>
                <a:lnTo>
                  <a:pt x="3729" y="2244285"/>
                </a:lnTo>
                <a:lnTo>
                  <a:pt x="0" y="2289968"/>
                </a:lnTo>
                <a:lnTo>
                  <a:pt x="0" y="2696785"/>
                </a:lnTo>
                <a:lnTo>
                  <a:pt x="162683" y="2716138"/>
                </a:lnTo>
                <a:lnTo>
                  <a:pt x="324522" y="2732411"/>
                </a:lnTo>
                <a:lnTo>
                  <a:pt x="490684" y="2746752"/>
                </a:lnTo>
                <a:lnTo>
                  <a:pt x="659743" y="2759169"/>
                </a:lnTo>
                <a:lnTo>
                  <a:pt x="830271" y="2769670"/>
                </a:lnTo>
                <a:lnTo>
                  <a:pt x="1000839" y="2778264"/>
                </a:lnTo>
                <a:lnTo>
                  <a:pt x="1170021" y="2784959"/>
                </a:lnTo>
                <a:lnTo>
                  <a:pt x="1336388" y="2789763"/>
                </a:lnTo>
                <a:lnTo>
                  <a:pt x="1498513" y="2792684"/>
                </a:lnTo>
                <a:lnTo>
                  <a:pt x="1653115" y="2793719"/>
                </a:lnTo>
                <a:lnTo>
                  <a:pt x="1657232" y="2793719"/>
                </a:lnTo>
                <a:lnTo>
                  <a:pt x="1804326" y="2792913"/>
                </a:lnTo>
                <a:lnTo>
                  <a:pt x="1945159" y="2790236"/>
                </a:lnTo>
                <a:lnTo>
                  <a:pt x="2076038" y="2785711"/>
                </a:lnTo>
                <a:lnTo>
                  <a:pt x="2195537" y="2779345"/>
                </a:lnTo>
                <a:lnTo>
                  <a:pt x="2302227" y="2771146"/>
                </a:lnTo>
                <a:lnTo>
                  <a:pt x="2394682" y="2761122"/>
                </a:lnTo>
                <a:lnTo>
                  <a:pt x="2471473" y="2749283"/>
                </a:lnTo>
                <a:lnTo>
                  <a:pt x="2531172" y="2735636"/>
                </a:lnTo>
                <a:lnTo>
                  <a:pt x="2572352" y="2720190"/>
                </a:lnTo>
                <a:lnTo>
                  <a:pt x="2618833" y="2645663"/>
                </a:lnTo>
                <a:lnTo>
                  <a:pt x="2642886" y="2562741"/>
                </a:lnTo>
                <a:lnTo>
                  <a:pt x="2665736" y="2457279"/>
                </a:lnTo>
                <a:lnTo>
                  <a:pt x="2687371" y="2332363"/>
                </a:lnTo>
                <a:lnTo>
                  <a:pt x="2707780" y="2191085"/>
                </a:lnTo>
                <a:lnTo>
                  <a:pt x="2726953" y="2036533"/>
                </a:lnTo>
                <a:lnTo>
                  <a:pt x="2744877" y="1871797"/>
                </a:lnTo>
                <a:lnTo>
                  <a:pt x="2761542" y="1699965"/>
                </a:lnTo>
                <a:lnTo>
                  <a:pt x="2776937" y="1524126"/>
                </a:lnTo>
                <a:lnTo>
                  <a:pt x="2791052" y="1347371"/>
                </a:lnTo>
                <a:lnTo>
                  <a:pt x="2803874" y="1172788"/>
                </a:lnTo>
                <a:lnTo>
                  <a:pt x="2815394" y="1003467"/>
                </a:lnTo>
                <a:lnTo>
                  <a:pt x="2825599" y="842496"/>
                </a:lnTo>
                <a:lnTo>
                  <a:pt x="2834480" y="692965"/>
                </a:lnTo>
                <a:lnTo>
                  <a:pt x="2842024" y="557964"/>
                </a:lnTo>
                <a:lnTo>
                  <a:pt x="2848222" y="440580"/>
                </a:lnTo>
                <a:lnTo>
                  <a:pt x="2853061" y="343905"/>
                </a:lnTo>
                <a:lnTo>
                  <a:pt x="2856531" y="271026"/>
                </a:lnTo>
                <a:lnTo>
                  <a:pt x="2858622" y="225033"/>
                </a:lnTo>
                <a:lnTo>
                  <a:pt x="2859321" y="209016"/>
                </a:lnTo>
                <a:lnTo>
                  <a:pt x="217492" y="0"/>
                </a:lnTo>
                <a:close/>
              </a:path>
            </a:pathLst>
          </a:custGeom>
          <a:solidFill>
            <a:srgbClr val="928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07303" y="4600206"/>
            <a:ext cx="2854325" cy="2773045"/>
          </a:xfrm>
          <a:custGeom>
            <a:avLst/>
            <a:gdLst/>
            <a:ahLst/>
            <a:cxnLst/>
            <a:rect l="l" t="t" r="r" b="b"/>
            <a:pathLst>
              <a:path w="2854325" h="2773045">
                <a:moveTo>
                  <a:pt x="216493" y="0"/>
                </a:moveTo>
                <a:lnTo>
                  <a:pt x="178880" y="382225"/>
                </a:lnTo>
                <a:lnTo>
                  <a:pt x="145153" y="726273"/>
                </a:lnTo>
                <a:lnTo>
                  <a:pt x="115058" y="1034151"/>
                </a:lnTo>
                <a:lnTo>
                  <a:pt x="88440" y="1307874"/>
                </a:lnTo>
                <a:lnTo>
                  <a:pt x="65140" y="1549456"/>
                </a:lnTo>
                <a:lnTo>
                  <a:pt x="45003" y="1760914"/>
                </a:lnTo>
                <a:lnTo>
                  <a:pt x="27871" y="1944260"/>
                </a:lnTo>
                <a:lnTo>
                  <a:pt x="13587" y="2101511"/>
                </a:lnTo>
                <a:lnTo>
                  <a:pt x="1996" y="2234681"/>
                </a:lnTo>
                <a:lnTo>
                  <a:pt x="0" y="2259172"/>
                </a:lnTo>
                <a:lnTo>
                  <a:pt x="0" y="2685262"/>
                </a:lnTo>
                <a:lnTo>
                  <a:pt x="160371" y="2703445"/>
                </a:lnTo>
                <a:lnTo>
                  <a:pt x="319743" y="2718540"/>
                </a:lnTo>
                <a:lnTo>
                  <a:pt x="483932" y="2731760"/>
                </a:lnTo>
                <a:lnTo>
                  <a:pt x="651465" y="2743117"/>
                </a:lnTo>
                <a:lnTo>
                  <a:pt x="820866" y="2752622"/>
                </a:lnTo>
                <a:lnTo>
                  <a:pt x="990662" y="2760290"/>
                </a:lnTo>
                <a:lnTo>
                  <a:pt x="1159378" y="2766131"/>
                </a:lnTo>
                <a:lnTo>
                  <a:pt x="1325539" y="2770158"/>
                </a:lnTo>
                <a:lnTo>
                  <a:pt x="1487670" y="2772384"/>
                </a:lnTo>
                <a:lnTo>
                  <a:pt x="1644298" y="2772821"/>
                </a:lnTo>
                <a:lnTo>
                  <a:pt x="1793948" y="2771481"/>
                </a:lnTo>
                <a:lnTo>
                  <a:pt x="1935144" y="2768377"/>
                </a:lnTo>
                <a:lnTo>
                  <a:pt x="2066414" y="2763522"/>
                </a:lnTo>
                <a:lnTo>
                  <a:pt x="2186281" y="2756927"/>
                </a:lnTo>
                <a:lnTo>
                  <a:pt x="2293272" y="2748604"/>
                </a:lnTo>
                <a:lnTo>
                  <a:pt x="2385912" y="2738568"/>
                </a:lnTo>
                <a:lnTo>
                  <a:pt x="2462727" y="2726828"/>
                </a:lnTo>
                <a:lnTo>
                  <a:pt x="2522242" y="2713399"/>
                </a:lnTo>
                <a:lnTo>
                  <a:pt x="2562983" y="2698292"/>
                </a:lnTo>
                <a:lnTo>
                  <a:pt x="2607490" y="2624323"/>
                </a:lnTo>
                <a:lnTo>
                  <a:pt x="2630636" y="2541829"/>
                </a:lnTo>
                <a:lnTo>
                  <a:pt x="2652873" y="2437090"/>
                </a:lnTo>
                <a:lnTo>
                  <a:pt x="2674163" y="2313159"/>
                </a:lnTo>
                <a:lnTo>
                  <a:pt x="2694465" y="2173089"/>
                </a:lnTo>
                <a:lnTo>
                  <a:pt x="2713742" y="2019932"/>
                </a:lnTo>
                <a:lnTo>
                  <a:pt x="2731953" y="1856741"/>
                </a:lnTo>
                <a:lnTo>
                  <a:pt x="2749060" y="1686569"/>
                </a:lnTo>
                <a:lnTo>
                  <a:pt x="2765023" y="1512468"/>
                </a:lnTo>
                <a:lnTo>
                  <a:pt x="2779803" y="1337491"/>
                </a:lnTo>
                <a:lnTo>
                  <a:pt x="2793362" y="1164690"/>
                </a:lnTo>
                <a:lnTo>
                  <a:pt x="2805660" y="997119"/>
                </a:lnTo>
                <a:lnTo>
                  <a:pt x="2816657" y="837830"/>
                </a:lnTo>
                <a:lnTo>
                  <a:pt x="2826315" y="689875"/>
                </a:lnTo>
                <a:lnTo>
                  <a:pt x="2834595" y="556307"/>
                </a:lnTo>
                <a:lnTo>
                  <a:pt x="2841457" y="440179"/>
                </a:lnTo>
                <a:lnTo>
                  <a:pt x="2846862" y="344543"/>
                </a:lnTo>
                <a:lnTo>
                  <a:pt x="2850772" y="272452"/>
                </a:lnTo>
                <a:lnTo>
                  <a:pt x="2853146" y="226959"/>
                </a:lnTo>
                <a:lnTo>
                  <a:pt x="2853946" y="211117"/>
                </a:lnTo>
                <a:lnTo>
                  <a:pt x="216493" y="0"/>
                </a:lnTo>
                <a:close/>
              </a:path>
            </a:pathLst>
          </a:custGeom>
          <a:solidFill>
            <a:srgbClr val="8C86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10513" y="4599508"/>
            <a:ext cx="2849245" cy="2752090"/>
          </a:xfrm>
          <a:custGeom>
            <a:avLst/>
            <a:gdLst/>
            <a:ahLst/>
            <a:cxnLst/>
            <a:rect l="l" t="t" r="r" b="b"/>
            <a:pathLst>
              <a:path w="2849245" h="2752090">
                <a:moveTo>
                  <a:pt x="215348" y="0"/>
                </a:moveTo>
                <a:lnTo>
                  <a:pt x="177671" y="380597"/>
                </a:lnTo>
                <a:lnTo>
                  <a:pt x="143801" y="723173"/>
                </a:lnTo>
                <a:lnTo>
                  <a:pt x="113583" y="1029733"/>
                </a:lnTo>
                <a:lnTo>
                  <a:pt x="86862" y="1302285"/>
                </a:lnTo>
                <a:lnTo>
                  <a:pt x="63483" y="1542835"/>
                </a:lnTo>
                <a:lnTo>
                  <a:pt x="43290" y="1753388"/>
                </a:lnTo>
                <a:lnTo>
                  <a:pt x="26127" y="1935951"/>
                </a:lnTo>
                <a:lnTo>
                  <a:pt x="11839" y="2092531"/>
                </a:lnTo>
                <a:lnTo>
                  <a:pt x="271" y="2225133"/>
                </a:lnTo>
                <a:lnTo>
                  <a:pt x="0" y="2228466"/>
                </a:lnTo>
                <a:lnTo>
                  <a:pt x="0" y="2673793"/>
                </a:lnTo>
                <a:lnTo>
                  <a:pt x="158125" y="2690803"/>
                </a:lnTo>
                <a:lnTo>
                  <a:pt x="315043" y="2704717"/>
                </a:lnTo>
                <a:lnTo>
                  <a:pt x="477267" y="2716811"/>
                </a:lnTo>
                <a:lnTo>
                  <a:pt x="643277" y="2727100"/>
                </a:lnTo>
                <a:lnTo>
                  <a:pt x="811552" y="2735603"/>
                </a:lnTo>
                <a:lnTo>
                  <a:pt x="980571" y="2742335"/>
                </a:lnTo>
                <a:lnTo>
                  <a:pt x="1148814" y="2747314"/>
                </a:lnTo>
                <a:lnTo>
                  <a:pt x="1314759" y="2750556"/>
                </a:lnTo>
                <a:lnTo>
                  <a:pt x="1476887" y="2752079"/>
                </a:lnTo>
                <a:lnTo>
                  <a:pt x="1633676" y="2751899"/>
                </a:lnTo>
                <a:lnTo>
                  <a:pt x="1783606" y="2750033"/>
                </a:lnTo>
                <a:lnTo>
                  <a:pt x="1925156" y="2746498"/>
                </a:lnTo>
                <a:lnTo>
                  <a:pt x="2056806" y="2741311"/>
                </a:lnTo>
                <a:lnTo>
                  <a:pt x="2177034" y="2734488"/>
                </a:lnTo>
                <a:lnTo>
                  <a:pt x="2284320" y="2726047"/>
                </a:lnTo>
                <a:lnTo>
                  <a:pt x="2377143" y="2716004"/>
                </a:lnTo>
                <a:lnTo>
                  <a:pt x="2453983" y="2704377"/>
                </a:lnTo>
                <a:lnTo>
                  <a:pt x="2513319" y="2691181"/>
                </a:lnTo>
                <a:lnTo>
                  <a:pt x="2553630" y="2676435"/>
                </a:lnTo>
                <a:lnTo>
                  <a:pt x="2596143" y="2603031"/>
                </a:lnTo>
                <a:lnTo>
                  <a:pt x="2618352" y="2520949"/>
                </a:lnTo>
                <a:lnTo>
                  <a:pt x="2639956" y="2416922"/>
                </a:lnTo>
                <a:lnTo>
                  <a:pt x="2660887" y="2293967"/>
                </a:lnTo>
                <a:lnTo>
                  <a:pt x="2681076" y="2155099"/>
                </a:lnTo>
                <a:lnTo>
                  <a:pt x="2700455" y="2003335"/>
                </a:lnTo>
                <a:lnTo>
                  <a:pt x="2718956" y="1841689"/>
                </a:lnTo>
                <a:lnTo>
                  <a:pt x="2736512" y="1673179"/>
                </a:lnTo>
                <a:lnTo>
                  <a:pt x="2753054" y="1500818"/>
                </a:lnTo>
                <a:lnTo>
                  <a:pt x="2768515" y="1327624"/>
                </a:lnTo>
                <a:lnTo>
                  <a:pt x="2782826" y="1156612"/>
                </a:lnTo>
                <a:lnTo>
                  <a:pt x="2795919" y="990797"/>
                </a:lnTo>
                <a:lnTo>
                  <a:pt x="2807727" y="833196"/>
                </a:lnTo>
                <a:lnTo>
                  <a:pt x="2818181" y="686824"/>
                </a:lnTo>
                <a:lnTo>
                  <a:pt x="2827213" y="554696"/>
                </a:lnTo>
                <a:lnTo>
                  <a:pt x="2834755" y="439830"/>
                </a:lnTo>
                <a:lnTo>
                  <a:pt x="2840740" y="345239"/>
                </a:lnTo>
                <a:lnTo>
                  <a:pt x="2845099" y="273941"/>
                </a:lnTo>
                <a:lnTo>
                  <a:pt x="2847764" y="228950"/>
                </a:lnTo>
                <a:lnTo>
                  <a:pt x="2848668" y="213283"/>
                </a:lnTo>
                <a:lnTo>
                  <a:pt x="215348" y="0"/>
                </a:lnTo>
                <a:close/>
              </a:path>
            </a:pathLst>
          </a:custGeom>
          <a:solidFill>
            <a:srgbClr val="857F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13726" y="4598822"/>
            <a:ext cx="2843530" cy="2731770"/>
          </a:xfrm>
          <a:custGeom>
            <a:avLst/>
            <a:gdLst/>
            <a:ahLst/>
            <a:cxnLst/>
            <a:rect l="l" t="t" r="r" b="b"/>
            <a:pathLst>
              <a:path w="2843529" h="2731770">
                <a:moveTo>
                  <a:pt x="214288" y="0"/>
                </a:moveTo>
                <a:lnTo>
                  <a:pt x="176456" y="378976"/>
                </a:lnTo>
                <a:lnTo>
                  <a:pt x="142451" y="720092"/>
                </a:lnTo>
                <a:lnTo>
                  <a:pt x="112116" y="1025347"/>
                </a:lnTo>
                <a:lnTo>
                  <a:pt x="85299" y="1296738"/>
                </a:lnTo>
                <a:lnTo>
                  <a:pt x="61844" y="1536262"/>
                </a:lnTo>
                <a:lnTo>
                  <a:pt x="41599" y="1745917"/>
                </a:lnTo>
                <a:lnTo>
                  <a:pt x="24408" y="1927702"/>
                </a:lnTo>
                <a:lnTo>
                  <a:pt x="10119" y="2083613"/>
                </a:lnTo>
                <a:lnTo>
                  <a:pt x="0" y="2199360"/>
                </a:lnTo>
                <a:lnTo>
                  <a:pt x="0" y="2662204"/>
                </a:lnTo>
                <a:lnTo>
                  <a:pt x="155911" y="2678104"/>
                </a:lnTo>
                <a:lnTo>
                  <a:pt x="310379" y="2690841"/>
                </a:lnTo>
                <a:lnTo>
                  <a:pt x="470640" y="2701812"/>
                </a:lnTo>
                <a:lnTo>
                  <a:pt x="635127" y="2711041"/>
                </a:lnTo>
                <a:lnTo>
                  <a:pt x="802273" y="2718547"/>
                </a:lnTo>
                <a:lnTo>
                  <a:pt x="1138277" y="2728477"/>
                </a:lnTo>
                <a:lnTo>
                  <a:pt x="1466004" y="2731770"/>
                </a:lnTo>
                <a:lnTo>
                  <a:pt x="1623064" y="2730980"/>
                </a:lnTo>
                <a:lnTo>
                  <a:pt x="1773268" y="2728595"/>
                </a:lnTo>
                <a:lnTo>
                  <a:pt x="1915166" y="2724634"/>
                </a:lnTo>
                <a:lnTo>
                  <a:pt x="2047190" y="2719119"/>
                </a:lnTo>
                <a:lnTo>
                  <a:pt x="2167775" y="2712071"/>
                </a:lnTo>
                <a:lnTo>
                  <a:pt x="2275353" y="2703511"/>
                </a:lnTo>
                <a:lnTo>
                  <a:pt x="2368358" y="2693460"/>
                </a:lnTo>
                <a:lnTo>
                  <a:pt x="2445224" y="2681940"/>
                </a:lnTo>
                <a:lnTo>
                  <a:pt x="2504383" y="2668970"/>
                </a:lnTo>
                <a:lnTo>
                  <a:pt x="2544270" y="2654572"/>
                </a:lnTo>
                <a:lnTo>
                  <a:pt x="2584757" y="2581702"/>
                </a:lnTo>
                <a:lnTo>
                  <a:pt x="2605999" y="2500018"/>
                </a:lnTo>
                <a:lnTo>
                  <a:pt x="2626945" y="2396694"/>
                </a:lnTo>
                <a:lnTo>
                  <a:pt x="2647498" y="2274708"/>
                </a:lnTo>
                <a:lnTo>
                  <a:pt x="2667562" y="2137040"/>
                </a:lnTo>
                <a:lnTo>
                  <a:pt x="2687037" y="1986667"/>
                </a:lnTo>
                <a:lnTo>
                  <a:pt x="2705828" y="1826568"/>
                </a:lnTo>
                <a:lnTo>
                  <a:pt x="2723835" y="1659722"/>
                </a:lnTo>
                <a:lnTo>
                  <a:pt x="2740962" y="1489107"/>
                </a:lnTo>
                <a:lnTo>
                  <a:pt x="2757112" y="1317702"/>
                </a:lnTo>
                <a:lnTo>
                  <a:pt x="2772186" y="1148485"/>
                </a:lnTo>
                <a:lnTo>
                  <a:pt x="2786088" y="984435"/>
                </a:lnTo>
                <a:lnTo>
                  <a:pt x="2798719" y="828530"/>
                </a:lnTo>
                <a:lnTo>
                  <a:pt x="2809982" y="683748"/>
                </a:lnTo>
                <a:lnTo>
                  <a:pt x="2819780" y="553069"/>
                </a:lnTo>
                <a:lnTo>
                  <a:pt x="2828016" y="439471"/>
                </a:lnTo>
                <a:lnTo>
                  <a:pt x="2834591" y="345932"/>
                </a:lnTo>
                <a:lnTo>
                  <a:pt x="2839408" y="275430"/>
                </a:lnTo>
                <a:lnTo>
                  <a:pt x="2842369" y="230945"/>
                </a:lnTo>
                <a:lnTo>
                  <a:pt x="2843364" y="215669"/>
                </a:lnTo>
                <a:lnTo>
                  <a:pt x="2843364" y="215454"/>
                </a:lnTo>
                <a:lnTo>
                  <a:pt x="214288" y="0"/>
                </a:lnTo>
                <a:close/>
              </a:path>
            </a:pathLst>
          </a:custGeom>
          <a:solidFill>
            <a:srgbClr val="7F7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16931" y="4598136"/>
            <a:ext cx="2838450" cy="2711450"/>
          </a:xfrm>
          <a:custGeom>
            <a:avLst/>
            <a:gdLst/>
            <a:ahLst/>
            <a:cxnLst/>
            <a:rect l="l" t="t" r="r" b="b"/>
            <a:pathLst>
              <a:path w="2838450" h="2711450">
                <a:moveTo>
                  <a:pt x="213301" y="0"/>
                </a:moveTo>
                <a:lnTo>
                  <a:pt x="175261" y="377348"/>
                </a:lnTo>
                <a:lnTo>
                  <a:pt x="141123" y="717003"/>
                </a:lnTo>
                <a:lnTo>
                  <a:pt x="110676" y="1020951"/>
                </a:lnTo>
                <a:lnTo>
                  <a:pt x="83765" y="1291179"/>
                </a:lnTo>
                <a:lnTo>
                  <a:pt x="60238" y="1529677"/>
                </a:lnTo>
                <a:lnTo>
                  <a:pt x="39943" y="1738434"/>
                </a:lnTo>
                <a:lnTo>
                  <a:pt x="22726" y="1919439"/>
                </a:lnTo>
                <a:lnTo>
                  <a:pt x="8435" y="2074681"/>
                </a:lnTo>
                <a:lnTo>
                  <a:pt x="0" y="2170960"/>
                </a:lnTo>
                <a:lnTo>
                  <a:pt x="0" y="2650620"/>
                </a:lnTo>
                <a:lnTo>
                  <a:pt x="153679" y="2665414"/>
                </a:lnTo>
                <a:lnTo>
                  <a:pt x="305712" y="2676980"/>
                </a:lnTo>
                <a:lnTo>
                  <a:pt x="464019" y="2686836"/>
                </a:lnTo>
                <a:lnTo>
                  <a:pt x="626989" y="2695005"/>
                </a:lnTo>
                <a:lnTo>
                  <a:pt x="793008" y="2701514"/>
                </a:lnTo>
                <a:lnTo>
                  <a:pt x="1127750" y="2709654"/>
                </a:lnTo>
                <a:lnTo>
                  <a:pt x="1455351" y="2711460"/>
                </a:lnTo>
                <a:lnTo>
                  <a:pt x="1612444" y="2710052"/>
                </a:lnTo>
                <a:lnTo>
                  <a:pt x="1762915" y="2707138"/>
                </a:lnTo>
                <a:lnTo>
                  <a:pt x="1905154" y="2702742"/>
                </a:lnTo>
                <a:lnTo>
                  <a:pt x="2037548" y="2696891"/>
                </a:lnTo>
                <a:lnTo>
                  <a:pt x="2158485" y="2689611"/>
                </a:lnTo>
                <a:lnTo>
                  <a:pt x="2266353" y="2680926"/>
                </a:lnTo>
                <a:lnTo>
                  <a:pt x="2359542" y="2670863"/>
                </a:lnTo>
                <a:lnTo>
                  <a:pt x="2436438" y="2659447"/>
                </a:lnTo>
                <a:lnTo>
                  <a:pt x="2495430" y="2646704"/>
                </a:lnTo>
                <a:lnTo>
                  <a:pt x="2534905" y="2632659"/>
                </a:lnTo>
                <a:lnTo>
                  <a:pt x="2573326" y="2560328"/>
                </a:lnTo>
                <a:lnTo>
                  <a:pt x="2593551" y="2479041"/>
                </a:lnTo>
                <a:lnTo>
                  <a:pt x="2613803" y="2376420"/>
                </a:lnTo>
                <a:lnTo>
                  <a:pt x="2633952" y="2255404"/>
                </a:lnTo>
                <a:lnTo>
                  <a:pt x="2653871" y="2118936"/>
                </a:lnTo>
                <a:lnTo>
                  <a:pt x="2673431" y="1969956"/>
                </a:lnTo>
                <a:lnTo>
                  <a:pt x="2692506" y="1811406"/>
                </a:lnTo>
                <a:lnTo>
                  <a:pt x="2710966" y="1646226"/>
                </a:lnTo>
                <a:lnTo>
                  <a:pt x="2728685" y="1477359"/>
                </a:lnTo>
                <a:lnTo>
                  <a:pt x="2745534" y="1307745"/>
                </a:lnTo>
                <a:lnTo>
                  <a:pt x="2761386" y="1140326"/>
                </a:lnTo>
                <a:lnTo>
                  <a:pt x="2776112" y="978042"/>
                </a:lnTo>
                <a:lnTo>
                  <a:pt x="2789584" y="823836"/>
                </a:lnTo>
                <a:lnTo>
                  <a:pt x="2801675" y="680647"/>
                </a:lnTo>
                <a:lnTo>
                  <a:pt x="2812257" y="551419"/>
                </a:lnTo>
                <a:lnTo>
                  <a:pt x="2821202" y="439090"/>
                </a:lnTo>
                <a:lnTo>
                  <a:pt x="2828381" y="346604"/>
                </a:lnTo>
                <a:lnTo>
                  <a:pt x="2833668" y="276901"/>
                </a:lnTo>
                <a:lnTo>
                  <a:pt x="2836934" y="232922"/>
                </a:lnTo>
                <a:lnTo>
                  <a:pt x="2838051" y="217609"/>
                </a:lnTo>
                <a:lnTo>
                  <a:pt x="213301" y="0"/>
                </a:lnTo>
                <a:close/>
              </a:path>
            </a:pathLst>
          </a:custGeom>
          <a:solidFill>
            <a:srgbClr val="7973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20064" y="4597450"/>
            <a:ext cx="2833370" cy="2692400"/>
          </a:xfrm>
          <a:custGeom>
            <a:avLst/>
            <a:gdLst/>
            <a:ahLst/>
            <a:cxnLst/>
            <a:rect l="l" t="t" r="r" b="b"/>
            <a:pathLst>
              <a:path w="2833370" h="2692400">
                <a:moveTo>
                  <a:pt x="212372" y="0"/>
                </a:moveTo>
                <a:lnTo>
                  <a:pt x="174166" y="375734"/>
                </a:lnTo>
                <a:lnTo>
                  <a:pt x="139881" y="713937"/>
                </a:lnTo>
                <a:lnTo>
                  <a:pt x="109306" y="1016584"/>
                </a:lnTo>
                <a:lnTo>
                  <a:pt x="82290" y="1285656"/>
                </a:lnTo>
                <a:lnTo>
                  <a:pt x="58680" y="1523133"/>
                </a:lnTo>
                <a:lnTo>
                  <a:pt x="38326" y="1730997"/>
                </a:lnTo>
                <a:lnTo>
                  <a:pt x="21075" y="1911226"/>
                </a:lnTo>
                <a:lnTo>
                  <a:pt x="6777" y="2065803"/>
                </a:lnTo>
                <a:lnTo>
                  <a:pt x="0" y="2142963"/>
                </a:lnTo>
                <a:lnTo>
                  <a:pt x="0" y="2639081"/>
                </a:lnTo>
                <a:lnTo>
                  <a:pt x="151545" y="2652792"/>
                </a:lnTo>
                <a:lnTo>
                  <a:pt x="301154" y="2663200"/>
                </a:lnTo>
                <a:lnTo>
                  <a:pt x="457513" y="2671945"/>
                </a:lnTo>
                <a:lnTo>
                  <a:pt x="618966" y="2679059"/>
                </a:lnTo>
                <a:lnTo>
                  <a:pt x="950528" y="2688517"/>
                </a:lnTo>
                <a:lnTo>
                  <a:pt x="1282306" y="2691815"/>
                </a:lnTo>
                <a:lnTo>
                  <a:pt x="1601892" y="2689204"/>
                </a:lnTo>
                <a:lnTo>
                  <a:pt x="1752619" y="2685756"/>
                </a:lnTo>
                <a:lnTo>
                  <a:pt x="1895188" y="2680922"/>
                </a:lnTo>
                <a:lnTo>
                  <a:pt x="2027942" y="2674732"/>
                </a:lnTo>
                <a:lnTo>
                  <a:pt x="2149224" y="2667216"/>
                </a:lnTo>
                <a:lnTo>
                  <a:pt x="2257378" y="2658406"/>
                </a:lnTo>
                <a:lnTo>
                  <a:pt x="2350747" y="2648331"/>
                </a:lnTo>
                <a:lnTo>
                  <a:pt x="2427675" y="2637023"/>
                </a:lnTo>
                <a:lnTo>
                  <a:pt x="2486505" y="2624511"/>
                </a:lnTo>
                <a:lnTo>
                  <a:pt x="2525580" y="2610827"/>
                </a:lnTo>
                <a:lnTo>
                  <a:pt x="2561909" y="2539023"/>
                </a:lnTo>
                <a:lnTo>
                  <a:pt x="2581088" y="2458113"/>
                </a:lnTo>
                <a:lnTo>
                  <a:pt x="2600622" y="2356177"/>
                </a:lnTo>
                <a:lnTo>
                  <a:pt x="2620352" y="2236117"/>
                </a:lnTo>
                <a:lnTo>
                  <a:pt x="2640119" y="2100837"/>
                </a:lnTo>
                <a:lnTo>
                  <a:pt x="2659763" y="1953241"/>
                </a:lnTo>
                <a:lnTo>
                  <a:pt x="2679126" y="1796233"/>
                </a:lnTo>
                <a:lnTo>
                  <a:pt x="2698049" y="1632716"/>
                </a:lnTo>
                <a:lnTo>
                  <a:pt x="2716372" y="1465594"/>
                </a:lnTo>
                <a:lnTo>
                  <a:pt x="2733936" y="1297771"/>
                </a:lnTo>
                <a:lnTo>
                  <a:pt x="2750583" y="1132150"/>
                </a:lnTo>
                <a:lnTo>
                  <a:pt x="2766153" y="971635"/>
                </a:lnTo>
                <a:lnTo>
                  <a:pt x="2780487" y="819129"/>
                </a:lnTo>
                <a:lnTo>
                  <a:pt x="2793426" y="677537"/>
                </a:lnTo>
                <a:lnTo>
                  <a:pt x="2804811" y="549762"/>
                </a:lnTo>
                <a:lnTo>
                  <a:pt x="2814483" y="438707"/>
                </a:lnTo>
                <a:lnTo>
                  <a:pt x="2822282" y="347277"/>
                </a:lnTo>
                <a:lnTo>
                  <a:pt x="2828050" y="278374"/>
                </a:lnTo>
                <a:lnTo>
                  <a:pt x="2831627" y="234903"/>
                </a:lnTo>
                <a:lnTo>
                  <a:pt x="2832849" y="219845"/>
                </a:lnTo>
                <a:lnTo>
                  <a:pt x="212372" y="0"/>
                </a:lnTo>
                <a:close/>
              </a:path>
            </a:pathLst>
          </a:custGeom>
          <a:solidFill>
            <a:srgbClr val="736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23201" y="4596803"/>
            <a:ext cx="2827655" cy="2672715"/>
          </a:xfrm>
          <a:custGeom>
            <a:avLst/>
            <a:gdLst/>
            <a:ahLst/>
            <a:cxnLst/>
            <a:rect l="l" t="t" r="r" b="b"/>
            <a:pathLst>
              <a:path w="2827654" h="2672715">
                <a:moveTo>
                  <a:pt x="211347" y="0"/>
                </a:moveTo>
                <a:lnTo>
                  <a:pt x="173025" y="374129"/>
                </a:lnTo>
                <a:lnTo>
                  <a:pt x="138597" y="710884"/>
                </a:lnTo>
                <a:lnTo>
                  <a:pt x="107900" y="1012235"/>
                </a:lnTo>
                <a:lnTo>
                  <a:pt x="80781" y="1280154"/>
                </a:lnTo>
                <a:lnTo>
                  <a:pt x="57092" y="1516613"/>
                </a:lnTo>
                <a:lnTo>
                  <a:pt x="36681" y="1723585"/>
                </a:lnTo>
                <a:lnTo>
                  <a:pt x="19400" y="1903039"/>
                </a:lnTo>
                <a:lnTo>
                  <a:pt x="5097" y="2056950"/>
                </a:lnTo>
                <a:lnTo>
                  <a:pt x="0" y="2114852"/>
                </a:lnTo>
                <a:lnTo>
                  <a:pt x="0" y="2627483"/>
                </a:lnTo>
                <a:lnTo>
                  <a:pt x="1423" y="2627993"/>
                </a:lnTo>
                <a:lnTo>
                  <a:pt x="149428" y="2640060"/>
                </a:lnTo>
                <a:lnTo>
                  <a:pt x="296625" y="2649299"/>
                </a:lnTo>
                <a:lnTo>
                  <a:pt x="451045" y="2656930"/>
                </a:lnTo>
                <a:lnTo>
                  <a:pt x="610987" y="2662988"/>
                </a:lnTo>
                <a:lnTo>
                  <a:pt x="940635" y="2670525"/>
                </a:lnTo>
                <a:lnTo>
                  <a:pt x="1271963" y="2672190"/>
                </a:lnTo>
                <a:lnTo>
                  <a:pt x="1591366" y="2668263"/>
                </a:lnTo>
                <a:lnTo>
                  <a:pt x="1742343" y="2664291"/>
                </a:lnTo>
                <a:lnTo>
                  <a:pt x="1885237" y="2659026"/>
                </a:lnTo>
                <a:lnTo>
                  <a:pt x="2018346" y="2652504"/>
                </a:lnTo>
                <a:lnTo>
                  <a:pt x="2139971" y="2644759"/>
                </a:lnTo>
                <a:lnTo>
                  <a:pt x="2248410" y="2635827"/>
                </a:lnTo>
                <a:lnTo>
                  <a:pt x="2341963" y="2625742"/>
                </a:lnTo>
                <a:lnTo>
                  <a:pt x="2418929" y="2614540"/>
                </a:lnTo>
                <a:lnTo>
                  <a:pt x="2477607" y="2602255"/>
                </a:lnTo>
                <a:lnTo>
                  <a:pt x="2516297" y="2588924"/>
                </a:lnTo>
                <a:lnTo>
                  <a:pt x="2550470" y="2517619"/>
                </a:lnTo>
                <a:lnTo>
                  <a:pt x="2568534" y="2437076"/>
                </a:lnTo>
                <a:lnTo>
                  <a:pt x="2587296" y="2335818"/>
                </a:lnTo>
                <a:lnTo>
                  <a:pt x="2606567" y="2216709"/>
                </a:lnTo>
                <a:lnTo>
                  <a:pt x="2626154" y="2082616"/>
                </a:lnTo>
                <a:lnTo>
                  <a:pt x="2645866" y="1936405"/>
                </a:lnTo>
                <a:lnTo>
                  <a:pt x="2665511" y="1780941"/>
                </a:lnTo>
                <a:lnTo>
                  <a:pt x="2684898" y="1619090"/>
                </a:lnTo>
                <a:lnTo>
                  <a:pt x="2703834" y="1453719"/>
                </a:lnTo>
                <a:lnTo>
                  <a:pt x="2722129" y="1287692"/>
                </a:lnTo>
                <a:lnTo>
                  <a:pt x="2739591" y="1123877"/>
                </a:lnTo>
                <a:lnTo>
                  <a:pt x="2756028" y="965137"/>
                </a:lnTo>
                <a:lnTo>
                  <a:pt x="2771249" y="814341"/>
                </a:lnTo>
                <a:lnTo>
                  <a:pt x="2785062" y="674352"/>
                </a:lnTo>
                <a:lnTo>
                  <a:pt x="2797275" y="548038"/>
                </a:lnTo>
                <a:lnTo>
                  <a:pt x="2807698" y="438263"/>
                </a:lnTo>
                <a:lnTo>
                  <a:pt x="2816138" y="347894"/>
                </a:lnTo>
                <a:lnTo>
                  <a:pt x="2822403" y="279797"/>
                </a:lnTo>
                <a:lnTo>
                  <a:pt x="2827646" y="221880"/>
                </a:lnTo>
                <a:lnTo>
                  <a:pt x="211347" y="0"/>
                </a:lnTo>
                <a:close/>
              </a:path>
            </a:pathLst>
          </a:custGeom>
          <a:solidFill>
            <a:srgbClr val="6D6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26287" y="4596117"/>
            <a:ext cx="2822575" cy="2653665"/>
          </a:xfrm>
          <a:custGeom>
            <a:avLst/>
            <a:gdLst/>
            <a:ahLst/>
            <a:cxnLst/>
            <a:rect l="l" t="t" r="r" b="b"/>
            <a:pathLst>
              <a:path w="2822575" h="2653665">
                <a:moveTo>
                  <a:pt x="210445" y="0"/>
                </a:moveTo>
                <a:lnTo>
                  <a:pt x="171962" y="372540"/>
                </a:lnTo>
                <a:lnTo>
                  <a:pt x="137392" y="707865"/>
                </a:lnTo>
                <a:lnTo>
                  <a:pt x="106572" y="1007936"/>
                </a:lnTo>
                <a:lnTo>
                  <a:pt x="79351" y="1274717"/>
                </a:lnTo>
                <a:lnTo>
                  <a:pt x="55582" y="1510170"/>
                </a:lnTo>
                <a:lnTo>
                  <a:pt x="35115" y="1716259"/>
                </a:lnTo>
                <a:lnTo>
                  <a:pt x="17801" y="1894948"/>
                </a:lnTo>
                <a:lnTo>
                  <a:pt x="3493" y="2048200"/>
                </a:lnTo>
                <a:lnTo>
                  <a:pt x="0" y="2087785"/>
                </a:lnTo>
                <a:lnTo>
                  <a:pt x="0" y="2615990"/>
                </a:lnTo>
                <a:lnTo>
                  <a:pt x="147349" y="2627418"/>
                </a:lnTo>
                <a:lnTo>
                  <a:pt x="292142" y="2635481"/>
                </a:lnTo>
                <a:lnTo>
                  <a:pt x="444626" y="2641990"/>
                </a:lnTo>
                <a:lnTo>
                  <a:pt x="765690" y="2650501"/>
                </a:lnTo>
                <a:lnTo>
                  <a:pt x="1096586" y="2653270"/>
                </a:lnTo>
                <a:lnTo>
                  <a:pt x="1423361" y="2650611"/>
                </a:lnTo>
                <a:lnTo>
                  <a:pt x="1732060" y="2642844"/>
                </a:lnTo>
                <a:lnTo>
                  <a:pt x="1875271" y="2637143"/>
                </a:lnTo>
                <a:lnTo>
                  <a:pt x="2008729" y="2630283"/>
                </a:lnTo>
                <a:lnTo>
                  <a:pt x="2130691" y="2622305"/>
                </a:lnTo>
                <a:lnTo>
                  <a:pt x="2239413" y="2613247"/>
                </a:lnTo>
                <a:lnTo>
                  <a:pt x="2333151" y="2603150"/>
                </a:lnTo>
                <a:lnTo>
                  <a:pt x="2410159" y="2592052"/>
                </a:lnTo>
                <a:lnTo>
                  <a:pt x="2468694" y="2579994"/>
                </a:lnTo>
                <a:lnTo>
                  <a:pt x="2507011" y="2567015"/>
                </a:lnTo>
                <a:lnTo>
                  <a:pt x="2538957" y="2496219"/>
                </a:lnTo>
                <a:lnTo>
                  <a:pt x="2555834" y="2416050"/>
                </a:lnTo>
                <a:lnTo>
                  <a:pt x="2573772" y="2315475"/>
                </a:lnTo>
                <a:lnTo>
                  <a:pt x="2592546" y="2197323"/>
                </a:lnTo>
                <a:lnTo>
                  <a:pt x="2611929" y="2064423"/>
                </a:lnTo>
                <a:lnTo>
                  <a:pt x="2631696" y="1919601"/>
                </a:lnTo>
                <a:lnTo>
                  <a:pt x="2651622" y="1765685"/>
                </a:lnTo>
                <a:lnTo>
                  <a:pt x="2671481" y="1605505"/>
                </a:lnTo>
                <a:lnTo>
                  <a:pt x="2691048" y="1441888"/>
                </a:lnTo>
                <a:lnTo>
                  <a:pt x="2710096" y="1277661"/>
                </a:lnTo>
                <a:lnTo>
                  <a:pt x="2728401" y="1115653"/>
                </a:lnTo>
                <a:lnTo>
                  <a:pt x="2745737" y="958692"/>
                </a:lnTo>
                <a:lnTo>
                  <a:pt x="2761877" y="809606"/>
                </a:lnTo>
                <a:lnTo>
                  <a:pt x="2776598" y="671223"/>
                </a:lnTo>
                <a:lnTo>
                  <a:pt x="2789673" y="546371"/>
                </a:lnTo>
                <a:lnTo>
                  <a:pt x="2800876" y="437877"/>
                </a:lnTo>
                <a:lnTo>
                  <a:pt x="2809983" y="348570"/>
                </a:lnTo>
                <a:lnTo>
                  <a:pt x="2816766" y="281279"/>
                </a:lnTo>
                <a:lnTo>
                  <a:pt x="2822447" y="224219"/>
                </a:lnTo>
                <a:lnTo>
                  <a:pt x="2822447" y="224050"/>
                </a:lnTo>
                <a:lnTo>
                  <a:pt x="210445" y="0"/>
                </a:lnTo>
                <a:close/>
              </a:path>
            </a:pathLst>
          </a:custGeom>
          <a:solidFill>
            <a:srgbClr val="675F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29374" y="4595431"/>
            <a:ext cx="2817495" cy="2634615"/>
          </a:xfrm>
          <a:custGeom>
            <a:avLst/>
            <a:gdLst/>
            <a:ahLst/>
            <a:cxnLst/>
            <a:rect l="l" t="t" r="r" b="b"/>
            <a:pathLst>
              <a:path w="2817495" h="2634615">
                <a:moveTo>
                  <a:pt x="209569" y="0"/>
                </a:moveTo>
                <a:lnTo>
                  <a:pt x="170874" y="370939"/>
                </a:lnTo>
                <a:lnTo>
                  <a:pt x="136168" y="704828"/>
                </a:lnTo>
                <a:lnTo>
                  <a:pt x="105230" y="1003613"/>
                </a:lnTo>
                <a:lnTo>
                  <a:pt x="77913" y="1269249"/>
                </a:lnTo>
                <a:lnTo>
                  <a:pt x="54068" y="1503692"/>
                </a:lnTo>
                <a:lnTo>
                  <a:pt x="33549" y="1708896"/>
                </a:lnTo>
                <a:lnTo>
                  <a:pt x="16208" y="1886816"/>
                </a:lnTo>
                <a:lnTo>
                  <a:pt x="1898" y="2039406"/>
                </a:lnTo>
                <a:lnTo>
                  <a:pt x="0" y="2060871"/>
                </a:lnTo>
                <a:lnTo>
                  <a:pt x="0" y="2604449"/>
                </a:lnTo>
                <a:lnTo>
                  <a:pt x="145353" y="2614687"/>
                </a:lnTo>
                <a:lnTo>
                  <a:pt x="287761" y="2621540"/>
                </a:lnTo>
                <a:lnTo>
                  <a:pt x="438321" y="2626902"/>
                </a:lnTo>
                <a:lnTo>
                  <a:pt x="595246" y="2630817"/>
                </a:lnTo>
                <a:lnTo>
                  <a:pt x="921045" y="2634474"/>
                </a:lnTo>
                <a:lnTo>
                  <a:pt x="1250860" y="2632859"/>
                </a:lnTo>
                <a:lnTo>
                  <a:pt x="1570394" y="2626315"/>
                </a:lnTo>
                <a:lnTo>
                  <a:pt x="1865347" y="2615189"/>
                </a:lnTo>
                <a:lnTo>
                  <a:pt x="1999139" y="2608015"/>
                </a:lnTo>
                <a:lnTo>
                  <a:pt x="2121424" y="2599825"/>
                </a:lnTo>
                <a:lnTo>
                  <a:pt x="2230415" y="2590662"/>
                </a:lnTo>
                <a:lnTo>
                  <a:pt x="2324326" y="2580569"/>
                </a:lnTo>
                <a:lnTo>
                  <a:pt x="2401368" y="2569590"/>
                </a:lnTo>
                <a:lnTo>
                  <a:pt x="2459755" y="2557767"/>
                </a:lnTo>
                <a:lnTo>
                  <a:pt x="2497700" y="2545144"/>
                </a:lnTo>
                <a:lnTo>
                  <a:pt x="2527367" y="2474852"/>
                </a:lnTo>
                <a:lnTo>
                  <a:pt x="2543014" y="2395055"/>
                </a:lnTo>
                <a:lnTo>
                  <a:pt x="2560094" y="2295163"/>
                </a:lnTo>
                <a:lnTo>
                  <a:pt x="2578347" y="2177966"/>
                </a:lnTo>
                <a:lnTo>
                  <a:pt x="2597512" y="2046254"/>
                </a:lnTo>
                <a:lnTo>
                  <a:pt x="2617329" y="1902819"/>
                </a:lnTo>
                <a:lnTo>
                  <a:pt x="2637537" y="1750449"/>
                </a:lnTo>
                <a:lnTo>
                  <a:pt x="2657876" y="1591935"/>
                </a:lnTo>
                <a:lnTo>
                  <a:pt x="2678086" y="1430068"/>
                </a:lnTo>
                <a:lnTo>
                  <a:pt x="2697904" y="1267637"/>
                </a:lnTo>
                <a:lnTo>
                  <a:pt x="2717072" y="1107434"/>
                </a:lnTo>
                <a:lnTo>
                  <a:pt x="2735328" y="952247"/>
                </a:lnTo>
                <a:lnTo>
                  <a:pt x="2752413" y="804868"/>
                </a:lnTo>
                <a:lnTo>
                  <a:pt x="2768065" y="668087"/>
                </a:lnTo>
                <a:lnTo>
                  <a:pt x="2782023" y="544694"/>
                </a:lnTo>
                <a:lnTo>
                  <a:pt x="2794028" y="437479"/>
                </a:lnTo>
                <a:lnTo>
                  <a:pt x="2803819" y="349232"/>
                </a:lnTo>
                <a:lnTo>
                  <a:pt x="2811135" y="282744"/>
                </a:lnTo>
                <a:lnTo>
                  <a:pt x="2817300" y="226206"/>
                </a:lnTo>
                <a:lnTo>
                  <a:pt x="209569" y="0"/>
                </a:lnTo>
                <a:close/>
              </a:path>
            </a:pathLst>
          </a:custGeom>
          <a:solidFill>
            <a:srgbClr val="615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93813" y="4512919"/>
            <a:ext cx="2996450" cy="28339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825539" y="6404279"/>
            <a:ext cx="848252" cy="9423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242935" y="4650574"/>
            <a:ext cx="2790190" cy="2909570"/>
          </a:xfrm>
          <a:custGeom>
            <a:avLst/>
            <a:gdLst/>
            <a:ahLst/>
            <a:cxnLst/>
            <a:rect l="l" t="t" r="r" b="b"/>
            <a:pathLst>
              <a:path w="2790190" h="2909570">
                <a:moveTo>
                  <a:pt x="167192" y="0"/>
                </a:moveTo>
                <a:lnTo>
                  <a:pt x="163669" y="0"/>
                </a:lnTo>
                <a:lnTo>
                  <a:pt x="154023" y="146042"/>
                </a:lnTo>
                <a:lnTo>
                  <a:pt x="147143" y="251245"/>
                </a:lnTo>
                <a:lnTo>
                  <a:pt x="138820" y="379448"/>
                </a:lnTo>
                <a:lnTo>
                  <a:pt x="129289" y="527500"/>
                </a:lnTo>
                <a:lnTo>
                  <a:pt x="118782" y="692246"/>
                </a:lnTo>
                <a:lnTo>
                  <a:pt x="107534" y="870535"/>
                </a:lnTo>
                <a:lnTo>
                  <a:pt x="95778" y="1059212"/>
                </a:lnTo>
                <a:lnTo>
                  <a:pt x="83748" y="1255125"/>
                </a:lnTo>
                <a:lnTo>
                  <a:pt x="71678" y="1455121"/>
                </a:lnTo>
                <a:lnTo>
                  <a:pt x="59802" y="1656047"/>
                </a:lnTo>
                <a:lnTo>
                  <a:pt x="48354" y="1854749"/>
                </a:lnTo>
                <a:lnTo>
                  <a:pt x="37566" y="2048075"/>
                </a:lnTo>
                <a:lnTo>
                  <a:pt x="27674" y="2232872"/>
                </a:lnTo>
                <a:lnTo>
                  <a:pt x="18910" y="2405986"/>
                </a:lnTo>
                <a:lnTo>
                  <a:pt x="11508" y="2564265"/>
                </a:lnTo>
                <a:lnTo>
                  <a:pt x="5703" y="2704556"/>
                </a:lnTo>
                <a:lnTo>
                  <a:pt x="1727" y="2823704"/>
                </a:lnTo>
                <a:lnTo>
                  <a:pt x="0" y="2909430"/>
                </a:lnTo>
                <a:lnTo>
                  <a:pt x="650462" y="2909430"/>
                </a:lnTo>
                <a:lnTo>
                  <a:pt x="2790109" y="2815753"/>
                </a:lnTo>
                <a:lnTo>
                  <a:pt x="2751029" y="20457"/>
                </a:lnTo>
                <a:lnTo>
                  <a:pt x="167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260220" y="4651926"/>
            <a:ext cx="2771140" cy="2907030"/>
          </a:xfrm>
          <a:custGeom>
            <a:avLst/>
            <a:gdLst/>
            <a:ahLst/>
            <a:cxnLst/>
            <a:rect l="l" t="t" r="r" b="b"/>
            <a:pathLst>
              <a:path w="2771140" h="2907029">
                <a:moveTo>
                  <a:pt x="148590" y="0"/>
                </a:moveTo>
                <a:lnTo>
                  <a:pt x="144401" y="66709"/>
                </a:lnTo>
                <a:lnTo>
                  <a:pt x="139504" y="145380"/>
                </a:lnTo>
                <a:lnTo>
                  <a:pt x="133037" y="250070"/>
                </a:lnTo>
                <a:lnTo>
                  <a:pt x="125228" y="377634"/>
                </a:lnTo>
                <a:lnTo>
                  <a:pt x="116300" y="524927"/>
                </a:lnTo>
                <a:lnTo>
                  <a:pt x="106479" y="688807"/>
                </a:lnTo>
                <a:lnTo>
                  <a:pt x="95990" y="866128"/>
                </a:lnTo>
                <a:lnTo>
                  <a:pt x="85058" y="1053746"/>
                </a:lnTo>
                <a:lnTo>
                  <a:pt x="73909" y="1248517"/>
                </a:lnTo>
                <a:lnTo>
                  <a:pt x="62767" y="1447298"/>
                </a:lnTo>
                <a:lnTo>
                  <a:pt x="51859" y="1646943"/>
                </a:lnTo>
                <a:lnTo>
                  <a:pt x="41289" y="1846652"/>
                </a:lnTo>
                <a:lnTo>
                  <a:pt x="31641" y="2036250"/>
                </a:lnTo>
                <a:lnTo>
                  <a:pt x="22783" y="2219623"/>
                </a:lnTo>
                <a:lnTo>
                  <a:pt x="15058" y="2391285"/>
                </a:lnTo>
                <a:lnTo>
                  <a:pt x="8692" y="2548090"/>
                </a:lnTo>
                <a:lnTo>
                  <a:pt x="3910" y="2686894"/>
                </a:lnTo>
                <a:lnTo>
                  <a:pt x="1030" y="2800902"/>
                </a:lnTo>
                <a:lnTo>
                  <a:pt x="0" y="2897924"/>
                </a:lnTo>
                <a:lnTo>
                  <a:pt x="9875" y="2902858"/>
                </a:lnTo>
                <a:lnTo>
                  <a:pt x="38854" y="2905674"/>
                </a:lnTo>
                <a:lnTo>
                  <a:pt x="86008" y="2906554"/>
                </a:lnTo>
                <a:lnTo>
                  <a:pt x="150409" y="2905679"/>
                </a:lnTo>
                <a:lnTo>
                  <a:pt x="327245" y="2899390"/>
                </a:lnTo>
                <a:lnTo>
                  <a:pt x="1930920" y="2824428"/>
                </a:lnTo>
                <a:lnTo>
                  <a:pt x="2555423" y="2805509"/>
                </a:lnTo>
                <a:lnTo>
                  <a:pt x="2769641" y="2801264"/>
                </a:lnTo>
                <a:lnTo>
                  <a:pt x="2770556" y="2757723"/>
                </a:lnTo>
                <a:lnTo>
                  <a:pt x="2770305" y="2726061"/>
                </a:lnTo>
                <a:lnTo>
                  <a:pt x="2769844" y="2681876"/>
                </a:lnTo>
                <a:lnTo>
                  <a:pt x="2769143" y="2623083"/>
                </a:lnTo>
                <a:lnTo>
                  <a:pt x="2768175" y="2547593"/>
                </a:lnTo>
                <a:lnTo>
                  <a:pt x="2766910" y="2453320"/>
                </a:lnTo>
                <a:lnTo>
                  <a:pt x="2765321" y="2338177"/>
                </a:lnTo>
                <a:lnTo>
                  <a:pt x="2763379" y="2200076"/>
                </a:lnTo>
                <a:lnTo>
                  <a:pt x="2758288" y="1844308"/>
                </a:lnTo>
                <a:lnTo>
                  <a:pt x="2751511" y="1376351"/>
                </a:lnTo>
                <a:lnTo>
                  <a:pt x="2731719" y="18326"/>
                </a:lnTo>
                <a:lnTo>
                  <a:pt x="148590" y="0"/>
                </a:lnTo>
                <a:close/>
              </a:path>
            </a:pathLst>
          </a:custGeom>
          <a:solidFill>
            <a:srgbClr val="F8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277653" y="4653305"/>
            <a:ext cx="2751455" cy="2886710"/>
          </a:xfrm>
          <a:custGeom>
            <a:avLst/>
            <a:gdLst/>
            <a:ahLst/>
            <a:cxnLst/>
            <a:rect l="l" t="t" r="r" b="b"/>
            <a:pathLst>
              <a:path w="2751454" h="2886709">
                <a:moveTo>
                  <a:pt x="133413" y="0"/>
                </a:moveTo>
                <a:lnTo>
                  <a:pt x="129492" y="66398"/>
                </a:lnTo>
                <a:lnTo>
                  <a:pt x="124915" y="144693"/>
                </a:lnTo>
                <a:lnTo>
                  <a:pt x="118880" y="248871"/>
                </a:lnTo>
                <a:lnTo>
                  <a:pt x="111603" y="375796"/>
                </a:lnTo>
                <a:lnTo>
                  <a:pt x="103300" y="522332"/>
                </a:lnTo>
                <a:lnTo>
                  <a:pt x="94186" y="685345"/>
                </a:lnTo>
                <a:lnTo>
                  <a:pt x="84476" y="861698"/>
                </a:lnTo>
                <a:lnTo>
                  <a:pt x="74387" y="1048255"/>
                </a:lnTo>
                <a:lnTo>
                  <a:pt x="64134" y="1241882"/>
                </a:lnTo>
                <a:lnTo>
                  <a:pt x="53933" y="1439442"/>
                </a:lnTo>
                <a:lnTo>
                  <a:pt x="43998" y="1637800"/>
                </a:lnTo>
                <a:lnTo>
                  <a:pt x="34429" y="1836374"/>
                </a:lnTo>
                <a:lnTo>
                  <a:pt x="25730" y="2025808"/>
                </a:lnTo>
                <a:lnTo>
                  <a:pt x="17952" y="2206304"/>
                </a:lnTo>
                <a:lnTo>
                  <a:pt x="11241" y="2376497"/>
                </a:lnTo>
                <a:lnTo>
                  <a:pt x="5875" y="2531809"/>
                </a:lnTo>
                <a:lnTo>
                  <a:pt x="2069" y="2669106"/>
                </a:lnTo>
                <a:lnTo>
                  <a:pt x="61" y="2783950"/>
                </a:lnTo>
                <a:lnTo>
                  <a:pt x="0" y="2877108"/>
                </a:lnTo>
                <a:lnTo>
                  <a:pt x="9969" y="2882350"/>
                </a:lnTo>
                <a:lnTo>
                  <a:pt x="39072" y="2885490"/>
                </a:lnTo>
                <a:lnTo>
                  <a:pt x="86355" y="2886709"/>
                </a:lnTo>
                <a:lnTo>
                  <a:pt x="150866" y="2886184"/>
                </a:lnTo>
                <a:lnTo>
                  <a:pt x="231653" y="2884096"/>
                </a:lnTo>
                <a:lnTo>
                  <a:pt x="1922170" y="2809066"/>
                </a:lnTo>
                <a:lnTo>
                  <a:pt x="2538365" y="2790827"/>
                </a:lnTo>
                <a:lnTo>
                  <a:pt x="2749016" y="2786748"/>
                </a:lnTo>
                <a:lnTo>
                  <a:pt x="2751426" y="2711878"/>
                </a:lnTo>
                <a:lnTo>
                  <a:pt x="2751126" y="2667890"/>
                </a:lnTo>
                <a:lnTo>
                  <a:pt x="2750553" y="2609357"/>
                </a:lnTo>
                <a:lnTo>
                  <a:pt x="2749649" y="2531809"/>
                </a:lnTo>
                <a:lnTo>
                  <a:pt x="2748476" y="2440349"/>
                </a:lnTo>
                <a:lnTo>
                  <a:pt x="2746917" y="2325717"/>
                </a:lnTo>
                <a:lnTo>
                  <a:pt x="2744974" y="2188229"/>
                </a:lnTo>
                <a:lnTo>
                  <a:pt x="2742599" y="2024366"/>
                </a:lnTo>
                <a:lnTo>
                  <a:pt x="2739789" y="1833820"/>
                </a:lnTo>
                <a:lnTo>
                  <a:pt x="2736568" y="1617852"/>
                </a:lnTo>
                <a:lnTo>
                  <a:pt x="2728540" y="1085226"/>
                </a:lnTo>
                <a:lnTo>
                  <a:pt x="2712313" y="16167"/>
                </a:lnTo>
                <a:lnTo>
                  <a:pt x="133413" y="0"/>
                </a:lnTo>
                <a:close/>
              </a:path>
            </a:pathLst>
          </a:custGeom>
          <a:solidFill>
            <a:srgbClr val="F1F1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294334" y="4654677"/>
            <a:ext cx="2730500" cy="2867025"/>
          </a:xfrm>
          <a:custGeom>
            <a:avLst/>
            <a:gdLst/>
            <a:ahLst/>
            <a:cxnLst/>
            <a:rect l="l" t="t" r="r" b="b"/>
            <a:pathLst>
              <a:path w="2730500" h="2867025">
                <a:moveTo>
                  <a:pt x="118982" y="0"/>
                </a:moveTo>
                <a:lnTo>
                  <a:pt x="115350" y="66076"/>
                </a:lnTo>
                <a:lnTo>
                  <a:pt x="111116" y="143995"/>
                </a:lnTo>
                <a:lnTo>
                  <a:pt x="105541" y="247661"/>
                </a:lnTo>
                <a:lnTo>
                  <a:pt x="98831" y="373948"/>
                </a:lnTo>
                <a:lnTo>
                  <a:pt x="91190" y="519728"/>
                </a:lnTo>
                <a:lnTo>
                  <a:pt x="82821" y="681875"/>
                </a:lnTo>
                <a:lnTo>
                  <a:pt x="73930" y="857262"/>
                </a:lnTo>
                <a:lnTo>
                  <a:pt x="64719" y="1042761"/>
                </a:lnTo>
                <a:lnTo>
                  <a:pt x="55394" y="1235246"/>
                </a:lnTo>
                <a:lnTo>
                  <a:pt x="46158" y="1431589"/>
                </a:lnTo>
                <a:lnTo>
                  <a:pt x="37216" y="1628664"/>
                </a:lnTo>
                <a:lnTo>
                  <a:pt x="28662" y="1826028"/>
                </a:lnTo>
                <a:lnTo>
                  <a:pt x="20950" y="2014611"/>
                </a:lnTo>
                <a:lnTo>
                  <a:pt x="14195" y="2193010"/>
                </a:lnTo>
                <a:lnTo>
                  <a:pt x="8470" y="2361743"/>
                </a:lnTo>
                <a:lnTo>
                  <a:pt x="4059" y="2515572"/>
                </a:lnTo>
                <a:lnTo>
                  <a:pt x="1168" y="2651371"/>
                </a:lnTo>
                <a:lnTo>
                  <a:pt x="0" y="2766013"/>
                </a:lnTo>
                <a:lnTo>
                  <a:pt x="758" y="2856371"/>
                </a:lnTo>
                <a:lnTo>
                  <a:pt x="10827" y="2861916"/>
                </a:lnTo>
                <a:lnTo>
                  <a:pt x="40058" y="2865378"/>
                </a:lnTo>
                <a:lnTo>
                  <a:pt x="87474" y="2866932"/>
                </a:lnTo>
                <a:lnTo>
                  <a:pt x="152097" y="2866754"/>
                </a:lnTo>
                <a:lnTo>
                  <a:pt x="232952" y="2865020"/>
                </a:lnTo>
                <a:lnTo>
                  <a:pt x="2113603" y="2787024"/>
                </a:lnTo>
                <a:lnTo>
                  <a:pt x="2729138" y="2772170"/>
                </a:lnTo>
                <a:lnTo>
                  <a:pt x="2730112" y="2771860"/>
                </a:lnTo>
                <a:lnTo>
                  <a:pt x="2730112" y="2378593"/>
                </a:lnTo>
                <a:lnTo>
                  <a:pt x="2729234" y="2313175"/>
                </a:lnTo>
                <a:lnTo>
                  <a:pt x="2727290" y="2176304"/>
                </a:lnTo>
                <a:lnTo>
                  <a:pt x="2724872" y="2012502"/>
                </a:lnTo>
                <a:lnTo>
                  <a:pt x="2722009" y="1823344"/>
                </a:lnTo>
                <a:lnTo>
                  <a:pt x="2718702" y="1608487"/>
                </a:lnTo>
                <a:lnTo>
                  <a:pt x="2714834" y="1359918"/>
                </a:lnTo>
                <a:lnTo>
                  <a:pt x="2710417" y="1078253"/>
                </a:lnTo>
                <a:lnTo>
                  <a:pt x="2693616" y="13996"/>
                </a:lnTo>
                <a:lnTo>
                  <a:pt x="118982" y="0"/>
                </a:lnTo>
                <a:close/>
              </a:path>
            </a:pathLst>
          </a:custGeom>
          <a:solidFill>
            <a:srgbClr val="EAE9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311074" y="4656057"/>
            <a:ext cx="2711450" cy="2847975"/>
          </a:xfrm>
          <a:custGeom>
            <a:avLst/>
            <a:gdLst/>
            <a:ahLst/>
            <a:cxnLst/>
            <a:rect l="l" t="t" r="r" b="b"/>
            <a:pathLst>
              <a:path w="2711450" h="2847975">
                <a:moveTo>
                  <a:pt x="104502" y="0"/>
                </a:moveTo>
                <a:lnTo>
                  <a:pt x="101169" y="65778"/>
                </a:lnTo>
                <a:lnTo>
                  <a:pt x="97290" y="143323"/>
                </a:lnTo>
                <a:lnTo>
                  <a:pt x="92193" y="246482"/>
                </a:lnTo>
                <a:lnTo>
                  <a:pt x="86069" y="372134"/>
                </a:lnTo>
                <a:lnTo>
                  <a:pt x="79110" y="517163"/>
                </a:lnTo>
                <a:lnTo>
                  <a:pt x="71508" y="678449"/>
                </a:lnTo>
                <a:lnTo>
                  <a:pt x="63456" y="852874"/>
                </a:lnTo>
                <a:lnTo>
                  <a:pt x="55144" y="1037319"/>
                </a:lnTo>
                <a:lnTo>
                  <a:pt x="46765" y="1228667"/>
                </a:lnTo>
                <a:lnTo>
                  <a:pt x="38510" y="1423799"/>
                </a:lnTo>
                <a:lnTo>
                  <a:pt x="30573" y="1619596"/>
                </a:lnTo>
                <a:lnTo>
                  <a:pt x="23043" y="1815749"/>
                </a:lnTo>
                <a:lnTo>
                  <a:pt x="16325" y="2003487"/>
                </a:lnTo>
                <a:lnTo>
                  <a:pt x="10580" y="2179793"/>
                </a:lnTo>
                <a:lnTo>
                  <a:pt x="5828" y="2347067"/>
                </a:lnTo>
                <a:lnTo>
                  <a:pt x="2353" y="2499413"/>
                </a:lnTo>
                <a:lnTo>
                  <a:pt x="346" y="2633714"/>
                </a:lnTo>
                <a:lnTo>
                  <a:pt x="0" y="2746851"/>
                </a:lnTo>
                <a:lnTo>
                  <a:pt x="1505" y="2835706"/>
                </a:lnTo>
                <a:lnTo>
                  <a:pt x="11667" y="2841544"/>
                </a:lnTo>
                <a:lnTo>
                  <a:pt x="41021" y="2845316"/>
                </a:lnTo>
                <a:lnTo>
                  <a:pt x="88564" y="2847195"/>
                </a:lnTo>
                <a:lnTo>
                  <a:pt x="153295" y="2847356"/>
                </a:lnTo>
                <a:lnTo>
                  <a:pt x="234213" y="2845970"/>
                </a:lnTo>
                <a:lnTo>
                  <a:pt x="2103126" y="2771919"/>
                </a:lnTo>
                <a:lnTo>
                  <a:pt x="2709158" y="2757652"/>
                </a:lnTo>
                <a:lnTo>
                  <a:pt x="2710701" y="2757289"/>
                </a:lnTo>
                <a:lnTo>
                  <a:pt x="2710832" y="2757055"/>
                </a:lnTo>
                <a:lnTo>
                  <a:pt x="2710832" y="2253029"/>
                </a:lnTo>
                <a:lnTo>
                  <a:pt x="2709566" y="2164455"/>
                </a:lnTo>
                <a:lnTo>
                  <a:pt x="2707105" y="2000711"/>
                </a:lnTo>
                <a:lnTo>
                  <a:pt x="2704188" y="1812939"/>
                </a:lnTo>
                <a:lnTo>
                  <a:pt x="2700794" y="1599182"/>
                </a:lnTo>
                <a:lnTo>
                  <a:pt x="2696807" y="1351727"/>
                </a:lnTo>
                <a:lnTo>
                  <a:pt x="2692245" y="1071324"/>
                </a:lnTo>
                <a:lnTo>
                  <a:pt x="2687083" y="755914"/>
                </a:lnTo>
                <a:lnTo>
                  <a:pt x="2674855" y="11836"/>
                </a:lnTo>
                <a:lnTo>
                  <a:pt x="104502" y="0"/>
                </a:lnTo>
                <a:close/>
              </a:path>
            </a:pathLst>
          </a:custGeom>
          <a:solidFill>
            <a:srgbClr val="E3E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327376" y="4657458"/>
            <a:ext cx="2692400" cy="2828290"/>
          </a:xfrm>
          <a:custGeom>
            <a:avLst/>
            <a:gdLst/>
            <a:ahLst/>
            <a:cxnLst/>
            <a:rect l="l" t="t" r="r" b="b"/>
            <a:pathLst>
              <a:path w="2692400" h="2828290">
                <a:moveTo>
                  <a:pt x="96139" y="0"/>
                </a:moveTo>
                <a:lnTo>
                  <a:pt x="87386" y="65448"/>
                </a:lnTo>
                <a:lnTo>
                  <a:pt x="83870" y="142620"/>
                </a:lnTo>
                <a:lnTo>
                  <a:pt x="79259" y="245271"/>
                </a:lnTo>
                <a:lnTo>
                  <a:pt x="73731" y="370289"/>
                </a:lnTo>
                <a:lnTo>
                  <a:pt x="67466" y="514566"/>
                </a:lnTo>
                <a:lnTo>
                  <a:pt x="60643" y="674991"/>
                </a:lnTo>
                <a:lnTo>
                  <a:pt x="53442" y="848454"/>
                </a:lnTo>
                <a:lnTo>
                  <a:pt x="46040" y="1031844"/>
                </a:lnTo>
                <a:lnTo>
                  <a:pt x="38618" y="1222053"/>
                </a:lnTo>
                <a:lnTo>
                  <a:pt x="31354" y="1415969"/>
                </a:lnTo>
                <a:lnTo>
                  <a:pt x="24428" y="1610483"/>
                </a:lnTo>
                <a:lnTo>
                  <a:pt x="17929" y="1805418"/>
                </a:lnTo>
                <a:lnTo>
                  <a:pt x="12212" y="1992308"/>
                </a:lnTo>
                <a:lnTo>
                  <a:pt x="7469" y="2166511"/>
                </a:lnTo>
                <a:lnTo>
                  <a:pt x="3686" y="2332316"/>
                </a:lnTo>
                <a:lnTo>
                  <a:pt x="1136" y="2483168"/>
                </a:lnTo>
                <a:lnTo>
                  <a:pt x="0" y="2615957"/>
                </a:lnTo>
                <a:lnTo>
                  <a:pt x="455" y="2727574"/>
                </a:lnTo>
                <a:lnTo>
                  <a:pt x="2681" y="2814908"/>
                </a:lnTo>
                <a:lnTo>
                  <a:pt x="42415" y="2825158"/>
                </a:lnTo>
                <a:lnTo>
                  <a:pt x="90088" y="2827379"/>
                </a:lnTo>
                <a:lnTo>
                  <a:pt x="154929" y="2827893"/>
                </a:lnTo>
                <a:lnTo>
                  <a:pt x="235913" y="2826870"/>
                </a:lnTo>
                <a:lnTo>
                  <a:pt x="2290545" y="2751336"/>
                </a:lnTo>
                <a:lnTo>
                  <a:pt x="2689658" y="2743114"/>
                </a:lnTo>
                <a:lnTo>
                  <a:pt x="2691584" y="2742746"/>
                </a:lnTo>
                <a:lnTo>
                  <a:pt x="2692141" y="2741952"/>
                </a:lnTo>
                <a:lnTo>
                  <a:pt x="2692141" y="2144047"/>
                </a:lnTo>
                <a:lnTo>
                  <a:pt x="2689772" y="1988864"/>
                </a:lnTo>
                <a:lnTo>
                  <a:pt x="2686809" y="1802485"/>
                </a:lnTo>
                <a:lnTo>
                  <a:pt x="2683338" y="1589829"/>
                </a:lnTo>
                <a:lnTo>
                  <a:pt x="2679244" y="1343492"/>
                </a:lnTo>
                <a:lnTo>
                  <a:pt x="2674551" y="1064356"/>
                </a:lnTo>
                <a:lnTo>
                  <a:pt x="2669233" y="750371"/>
                </a:lnTo>
                <a:lnTo>
                  <a:pt x="2656626" y="9655"/>
                </a:lnTo>
                <a:lnTo>
                  <a:pt x="96139" y="0"/>
                </a:lnTo>
                <a:close/>
              </a:path>
            </a:pathLst>
          </a:custGeom>
          <a:solidFill>
            <a:srgbClr val="DCD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343489" y="4658804"/>
            <a:ext cx="2673985" cy="2808605"/>
          </a:xfrm>
          <a:custGeom>
            <a:avLst/>
            <a:gdLst/>
            <a:ahLst/>
            <a:cxnLst/>
            <a:rect l="l" t="t" r="r" b="b"/>
            <a:pathLst>
              <a:path w="2673984" h="2808604">
                <a:moveTo>
                  <a:pt x="80926" y="0"/>
                </a:moveTo>
                <a:lnTo>
                  <a:pt x="73842" y="65148"/>
                </a:lnTo>
                <a:lnTo>
                  <a:pt x="70708" y="141947"/>
                </a:lnTo>
                <a:lnTo>
                  <a:pt x="66607" y="244090"/>
                </a:lnTo>
                <a:lnTo>
                  <a:pt x="61704" y="368474"/>
                </a:lnTo>
                <a:lnTo>
                  <a:pt x="56162" y="511999"/>
                </a:lnTo>
                <a:lnTo>
                  <a:pt x="50149" y="671563"/>
                </a:lnTo>
                <a:lnTo>
                  <a:pt x="43827" y="844064"/>
                </a:lnTo>
                <a:lnTo>
                  <a:pt x="37364" y="1026401"/>
                </a:lnTo>
                <a:lnTo>
                  <a:pt x="30922" y="1215472"/>
                </a:lnTo>
                <a:lnTo>
                  <a:pt x="24669" y="1408175"/>
                </a:lnTo>
                <a:lnTo>
                  <a:pt x="18767" y="1601409"/>
                </a:lnTo>
                <a:lnTo>
                  <a:pt x="13305" y="1795150"/>
                </a:lnTo>
                <a:lnTo>
                  <a:pt x="8682" y="1977064"/>
                </a:lnTo>
                <a:lnTo>
                  <a:pt x="4827" y="2153281"/>
                </a:lnTo>
                <a:lnTo>
                  <a:pt x="1986" y="2317622"/>
                </a:lnTo>
                <a:lnTo>
                  <a:pt x="321" y="2466987"/>
                </a:lnTo>
                <a:lnTo>
                  <a:pt x="0" y="2598273"/>
                </a:lnTo>
                <a:lnTo>
                  <a:pt x="1185" y="2708379"/>
                </a:lnTo>
                <a:lnTo>
                  <a:pt x="4043" y="2794203"/>
                </a:lnTo>
                <a:lnTo>
                  <a:pt x="43994" y="2805070"/>
                </a:lnTo>
                <a:lnTo>
                  <a:pt x="91797" y="2807625"/>
                </a:lnTo>
                <a:lnTo>
                  <a:pt x="156094" y="2808475"/>
                </a:lnTo>
                <a:lnTo>
                  <a:pt x="157798" y="2808475"/>
                </a:lnTo>
                <a:lnTo>
                  <a:pt x="237798" y="2807816"/>
                </a:lnTo>
                <a:lnTo>
                  <a:pt x="2277976" y="2736507"/>
                </a:lnTo>
                <a:lnTo>
                  <a:pt x="2670357" y="2728645"/>
                </a:lnTo>
                <a:lnTo>
                  <a:pt x="2672662" y="2728272"/>
                </a:lnTo>
                <a:lnTo>
                  <a:pt x="2673679" y="2727070"/>
                </a:lnTo>
                <a:lnTo>
                  <a:pt x="2673679" y="2046475"/>
                </a:lnTo>
                <a:lnTo>
                  <a:pt x="2672599" y="1977064"/>
                </a:lnTo>
                <a:lnTo>
                  <a:pt x="2669585" y="1792073"/>
                </a:lnTo>
                <a:lnTo>
                  <a:pt x="2666030" y="1580536"/>
                </a:lnTo>
                <a:lnTo>
                  <a:pt x="2661821" y="1335312"/>
                </a:lnTo>
                <a:lnTo>
                  <a:pt x="2656987" y="1057438"/>
                </a:lnTo>
                <a:lnTo>
                  <a:pt x="2651503" y="744872"/>
                </a:lnTo>
                <a:lnTo>
                  <a:pt x="2638493" y="7505"/>
                </a:lnTo>
                <a:lnTo>
                  <a:pt x="80926" y="0"/>
                </a:lnTo>
                <a:close/>
              </a:path>
            </a:pathLst>
          </a:custGeom>
          <a:solidFill>
            <a:srgbClr val="D5D4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359157" y="4660163"/>
            <a:ext cx="2656205" cy="2789555"/>
          </a:xfrm>
          <a:custGeom>
            <a:avLst/>
            <a:gdLst/>
            <a:ahLst/>
            <a:cxnLst/>
            <a:rect l="l" t="t" r="r" b="b"/>
            <a:pathLst>
              <a:path w="2656204" h="2789554">
                <a:moveTo>
                  <a:pt x="70929" y="0"/>
                </a:moveTo>
                <a:lnTo>
                  <a:pt x="60678" y="64837"/>
                </a:lnTo>
                <a:lnTo>
                  <a:pt x="57939" y="141264"/>
                </a:lnTo>
                <a:lnTo>
                  <a:pt x="54363" y="242901"/>
                </a:lnTo>
                <a:lnTo>
                  <a:pt x="50101" y="366654"/>
                </a:lnTo>
                <a:lnTo>
                  <a:pt x="45303" y="509430"/>
                </a:lnTo>
                <a:lnTo>
                  <a:pt x="40119" y="668135"/>
                </a:lnTo>
                <a:lnTo>
                  <a:pt x="34698" y="839677"/>
                </a:lnTo>
                <a:lnTo>
                  <a:pt x="29191" y="1020961"/>
                </a:lnTo>
                <a:lnTo>
                  <a:pt x="23746" y="1208896"/>
                </a:lnTo>
                <a:lnTo>
                  <a:pt x="18515" y="1400387"/>
                </a:lnTo>
                <a:lnTo>
                  <a:pt x="13647" y="1592342"/>
                </a:lnTo>
                <a:lnTo>
                  <a:pt x="9229" y="1784837"/>
                </a:lnTo>
                <a:lnTo>
                  <a:pt x="5600" y="1965269"/>
                </a:lnTo>
                <a:lnTo>
                  <a:pt x="2721" y="2140054"/>
                </a:lnTo>
                <a:lnTo>
                  <a:pt x="804" y="2302930"/>
                </a:lnTo>
                <a:lnTo>
                  <a:pt x="0" y="2450803"/>
                </a:lnTo>
                <a:lnTo>
                  <a:pt x="457" y="2580580"/>
                </a:lnTo>
                <a:lnTo>
                  <a:pt x="2328" y="2689167"/>
                </a:lnTo>
                <a:lnTo>
                  <a:pt x="5760" y="2773472"/>
                </a:lnTo>
                <a:lnTo>
                  <a:pt x="45977" y="2784956"/>
                </a:lnTo>
                <a:lnTo>
                  <a:pt x="93926" y="2787843"/>
                </a:lnTo>
                <a:lnTo>
                  <a:pt x="159000" y="2789046"/>
                </a:lnTo>
                <a:lnTo>
                  <a:pt x="240125" y="2788731"/>
                </a:lnTo>
                <a:lnTo>
                  <a:pt x="2265796" y="2721625"/>
                </a:lnTo>
                <a:lnTo>
                  <a:pt x="2651437" y="2714125"/>
                </a:lnTo>
                <a:lnTo>
                  <a:pt x="2654138" y="2713747"/>
                </a:lnTo>
                <a:lnTo>
                  <a:pt x="2655789" y="2712088"/>
                </a:lnTo>
                <a:lnTo>
                  <a:pt x="2655789" y="1958460"/>
                </a:lnTo>
                <a:lnTo>
                  <a:pt x="2652836" y="1781667"/>
                </a:lnTo>
                <a:lnTo>
                  <a:pt x="2649194" y="1571200"/>
                </a:lnTo>
                <a:lnTo>
                  <a:pt x="2644866" y="1327094"/>
                </a:lnTo>
                <a:lnTo>
                  <a:pt x="2639887" y="1050487"/>
                </a:lnTo>
                <a:lnTo>
                  <a:pt x="2634232" y="739347"/>
                </a:lnTo>
                <a:lnTo>
                  <a:pt x="2620804" y="5342"/>
                </a:lnTo>
                <a:lnTo>
                  <a:pt x="70929" y="0"/>
                </a:lnTo>
                <a:close/>
              </a:path>
            </a:pathLst>
          </a:custGeom>
          <a:solidFill>
            <a:srgbClr val="CECD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374589" y="4661548"/>
            <a:ext cx="2638425" cy="2769870"/>
          </a:xfrm>
          <a:custGeom>
            <a:avLst/>
            <a:gdLst/>
            <a:ahLst/>
            <a:cxnLst/>
            <a:rect l="l" t="t" r="r" b="b"/>
            <a:pathLst>
              <a:path w="2638425" h="2769870">
                <a:moveTo>
                  <a:pt x="49873" y="0"/>
                </a:moveTo>
                <a:lnTo>
                  <a:pt x="47838" y="64543"/>
                </a:lnTo>
                <a:lnTo>
                  <a:pt x="45496" y="140596"/>
                </a:lnTo>
                <a:lnTo>
                  <a:pt x="42451" y="241722"/>
                </a:lnTo>
                <a:lnTo>
                  <a:pt x="38836" y="364839"/>
                </a:lnTo>
                <a:lnTo>
                  <a:pt x="34787" y="506860"/>
                </a:lnTo>
                <a:lnTo>
                  <a:pt x="30438" y="664701"/>
                </a:lnTo>
                <a:lnTo>
                  <a:pt x="25924" y="835277"/>
                </a:lnTo>
                <a:lnTo>
                  <a:pt x="21379" y="1015504"/>
                </a:lnTo>
                <a:lnTo>
                  <a:pt x="16937" y="1202297"/>
                </a:lnTo>
                <a:lnTo>
                  <a:pt x="12734" y="1392572"/>
                </a:lnTo>
                <a:lnTo>
                  <a:pt x="8903" y="1583243"/>
                </a:lnTo>
                <a:lnTo>
                  <a:pt x="5532" y="1774518"/>
                </a:lnTo>
                <a:lnTo>
                  <a:pt x="2899" y="1953436"/>
                </a:lnTo>
                <a:lnTo>
                  <a:pt x="994" y="2126789"/>
                </a:lnTo>
                <a:lnTo>
                  <a:pt x="0" y="2288199"/>
                </a:lnTo>
                <a:lnTo>
                  <a:pt x="51" y="2434582"/>
                </a:lnTo>
                <a:lnTo>
                  <a:pt x="1282" y="2562854"/>
                </a:lnTo>
                <a:lnTo>
                  <a:pt x="3828" y="2669930"/>
                </a:lnTo>
                <a:lnTo>
                  <a:pt x="7823" y="2752725"/>
                </a:lnTo>
                <a:lnTo>
                  <a:pt x="48266" y="2764835"/>
                </a:lnTo>
                <a:lnTo>
                  <a:pt x="96346" y="2768057"/>
                </a:lnTo>
                <a:lnTo>
                  <a:pt x="161531" y="2769608"/>
                </a:lnTo>
                <a:lnTo>
                  <a:pt x="242721" y="2769650"/>
                </a:lnTo>
                <a:lnTo>
                  <a:pt x="448714" y="2765854"/>
                </a:lnTo>
                <a:lnTo>
                  <a:pt x="2253945" y="2706725"/>
                </a:lnTo>
                <a:lnTo>
                  <a:pt x="2632875" y="2699575"/>
                </a:lnTo>
                <a:lnTo>
                  <a:pt x="2635952" y="2699193"/>
                </a:lnTo>
                <a:lnTo>
                  <a:pt x="2638198" y="2697218"/>
                </a:lnTo>
                <a:lnTo>
                  <a:pt x="2638198" y="1881429"/>
                </a:lnTo>
                <a:lnTo>
                  <a:pt x="2636311" y="1771226"/>
                </a:lnTo>
                <a:lnTo>
                  <a:pt x="2632582" y="1561863"/>
                </a:lnTo>
                <a:lnTo>
                  <a:pt x="2628139" y="1318879"/>
                </a:lnTo>
                <a:lnTo>
                  <a:pt x="2623017" y="1043542"/>
                </a:lnTo>
                <a:lnTo>
                  <a:pt x="2617195" y="733832"/>
                </a:lnTo>
                <a:lnTo>
                  <a:pt x="2603360" y="3200"/>
                </a:lnTo>
                <a:lnTo>
                  <a:pt x="49873" y="0"/>
                </a:lnTo>
                <a:close/>
              </a:path>
            </a:pathLst>
          </a:custGeom>
          <a:solidFill>
            <a:srgbClr val="C7C5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389363" y="4662954"/>
            <a:ext cx="2621915" cy="2750820"/>
          </a:xfrm>
          <a:custGeom>
            <a:avLst/>
            <a:gdLst/>
            <a:ahLst/>
            <a:cxnLst/>
            <a:rect l="l" t="t" r="r" b="b"/>
            <a:pathLst>
              <a:path w="2621915" h="2750820">
                <a:moveTo>
                  <a:pt x="37351" y="0"/>
                </a:moveTo>
                <a:lnTo>
                  <a:pt x="35663" y="64235"/>
                </a:lnTo>
                <a:lnTo>
                  <a:pt x="33731" y="139914"/>
                </a:lnTo>
                <a:lnTo>
                  <a:pt x="31232" y="240534"/>
                </a:lnTo>
                <a:lnTo>
                  <a:pt x="28283" y="363016"/>
                </a:lnTo>
                <a:lnTo>
                  <a:pt x="25002" y="504286"/>
                </a:lnTo>
                <a:lnTo>
                  <a:pt x="21509" y="661267"/>
                </a:lnTo>
                <a:lnTo>
                  <a:pt x="17921" y="830882"/>
                </a:lnTo>
                <a:lnTo>
                  <a:pt x="14356" y="1010055"/>
                </a:lnTo>
                <a:lnTo>
                  <a:pt x="10933" y="1195711"/>
                </a:lnTo>
                <a:lnTo>
                  <a:pt x="7771" y="1384772"/>
                </a:lnTo>
                <a:lnTo>
                  <a:pt x="4987" y="1574163"/>
                </a:lnTo>
                <a:lnTo>
                  <a:pt x="2668" y="1764182"/>
                </a:lnTo>
                <a:lnTo>
                  <a:pt x="1027" y="1941628"/>
                </a:lnTo>
                <a:lnTo>
                  <a:pt x="87" y="2113549"/>
                </a:lnTo>
                <a:lnTo>
                  <a:pt x="0" y="2273495"/>
                </a:lnTo>
                <a:lnTo>
                  <a:pt x="881" y="2418390"/>
                </a:lnTo>
                <a:lnTo>
                  <a:pt x="2851" y="2545156"/>
                </a:lnTo>
                <a:lnTo>
                  <a:pt x="6028" y="2650717"/>
                </a:lnTo>
                <a:lnTo>
                  <a:pt x="10529" y="2731998"/>
                </a:lnTo>
                <a:lnTo>
                  <a:pt x="51223" y="2744724"/>
                </a:lnTo>
                <a:lnTo>
                  <a:pt x="99444" y="2748279"/>
                </a:lnTo>
                <a:lnTo>
                  <a:pt x="164747" y="2750174"/>
                </a:lnTo>
                <a:lnTo>
                  <a:pt x="246008" y="2750568"/>
                </a:lnTo>
                <a:lnTo>
                  <a:pt x="451903" y="2747495"/>
                </a:lnTo>
                <a:lnTo>
                  <a:pt x="2242740" y="2691810"/>
                </a:lnTo>
                <a:lnTo>
                  <a:pt x="2614943" y="2685008"/>
                </a:lnTo>
                <a:lnTo>
                  <a:pt x="2618401" y="2684626"/>
                </a:lnTo>
                <a:lnTo>
                  <a:pt x="2621354" y="2682328"/>
                </a:lnTo>
                <a:lnTo>
                  <a:pt x="2621354" y="1811228"/>
                </a:lnTo>
                <a:lnTo>
                  <a:pt x="2620469" y="1760807"/>
                </a:lnTo>
                <a:lnTo>
                  <a:pt x="2616656" y="1552502"/>
                </a:lnTo>
                <a:lnTo>
                  <a:pt x="2612098" y="1310632"/>
                </a:lnTo>
                <a:lnTo>
                  <a:pt x="2606835" y="1036559"/>
                </a:lnTo>
                <a:lnTo>
                  <a:pt x="2600847" y="728270"/>
                </a:lnTo>
                <a:lnTo>
                  <a:pt x="2586609" y="990"/>
                </a:lnTo>
                <a:lnTo>
                  <a:pt x="37351" y="0"/>
                </a:lnTo>
                <a:close/>
              </a:path>
            </a:pathLst>
          </a:custGeom>
          <a:solidFill>
            <a:srgbClr val="C0BE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403318" y="4663173"/>
            <a:ext cx="2605405" cy="2733040"/>
          </a:xfrm>
          <a:custGeom>
            <a:avLst/>
            <a:gdLst/>
            <a:ahLst/>
            <a:cxnLst/>
            <a:rect l="l" t="t" r="r" b="b"/>
            <a:pathLst>
              <a:path w="2605404" h="2733040">
                <a:moveTo>
                  <a:pt x="2570684" y="0"/>
                </a:moveTo>
                <a:lnTo>
                  <a:pt x="25616" y="1071"/>
                </a:lnTo>
                <a:lnTo>
                  <a:pt x="24280" y="65000"/>
                </a:lnTo>
                <a:lnTo>
                  <a:pt x="22762" y="140310"/>
                </a:lnTo>
                <a:lnTo>
                  <a:pt x="20814" y="240425"/>
                </a:lnTo>
                <a:lnTo>
                  <a:pt x="18536" y="362278"/>
                </a:lnTo>
                <a:lnTo>
                  <a:pt x="16031" y="502802"/>
                </a:lnTo>
                <a:lnTo>
                  <a:pt x="13400" y="658927"/>
                </a:lnTo>
                <a:lnTo>
                  <a:pt x="10744" y="827587"/>
                </a:lnTo>
                <a:lnTo>
                  <a:pt x="8167" y="1005713"/>
                </a:lnTo>
                <a:lnTo>
                  <a:pt x="5768" y="1190238"/>
                </a:lnTo>
                <a:lnTo>
                  <a:pt x="3650" y="1378092"/>
                </a:lnTo>
                <a:lnTo>
                  <a:pt x="1915" y="1566210"/>
                </a:lnTo>
                <a:lnTo>
                  <a:pt x="664" y="1751522"/>
                </a:lnTo>
                <a:lnTo>
                  <a:pt x="0" y="1930960"/>
                </a:lnTo>
                <a:lnTo>
                  <a:pt x="22" y="2101457"/>
                </a:lnTo>
                <a:lnTo>
                  <a:pt x="834" y="2259945"/>
                </a:lnTo>
                <a:lnTo>
                  <a:pt x="2537" y="2403356"/>
                </a:lnTo>
                <a:lnTo>
                  <a:pt x="5233" y="2528621"/>
                </a:lnTo>
                <a:lnTo>
                  <a:pt x="9023" y="2632674"/>
                </a:lnTo>
                <a:lnTo>
                  <a:pt x="14009" y="2712445"/>
                </a:lnTo>
                <a:lnTo>
                  <a:pt x="54957" y="2725776"/>
                </a:lnTo>
                <a:lnTo>
                  <a:pt x="103318" y="2729660"/>
                </a:lnTo>
                <a:lnTo>
                  <a:pt x="168738" y="2731896"/>
                </a:lnTo>
                <a:lnTo>
                  <a:pt x="248628" y="2732631"/>
                </a:lnTo>
                <a:lnTo>
                  <a:pt x="252241" y="2732631"/>
                </a:lnTo>
                <a:lnTo>
                  <a:pt x="455862" y="2730296"/>
                </a:lnTo>
                <a:lnTo>
                  <a:pt x="2415674" y="2674415"/>
                </a:lnTo>
                <a:lnTo>
                  <a:pt x="2597747" y="2671615"/>
                </a:lnTo>
                <a:lnTo>
                  <a:pt x="2601595" y="2671239"/>
                </a:lnTo>
                <a:lnTo>
                  <a:pt x="2605017" y="2668864"/>
                </a:lnTo>
                <a:lnTo>
                  <a:pt x="2605341" y="2668172"/>
                </a:lnTo>
                <a:lnTo>
                  <a:pt x="2605341" y="1747071"/>
                </a:lnTo>
                <a:lnTo>
                  <a:pt x="2601532" y="1544360"/>
                </a:lnTo>
                <a:lnTo>
                  <a:pt x="2596863" y="1303604"/>
                </a:lnTo>
                <a:lnTo>
                  <a:pt x="2591464" y="1030793"/>
                </a:lnTo>
                <a:lnTo>
                  <a:pt x="2585315" y="723923"/>
                </a:lnTo>
                <a:lnTo>
                  <a:pt x="2570684" y="0"/>
                </a:lnTo>
                <a:close/>
              </a:path>
            </a:pathLst>
          </a:custGeom>
          <a:solidFill>
            <a:srgbClr val="B9B7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415999" y="4662363"/>
            <a:ext cx="2590800" cy="2715895"/>
          </a:xfrm>
          <a:custGeom>
            <a:avLst/>
            <a:gdLst/>
            <a:ahLst/>
            <a:cxnLst/>
            <a:rect l="l" t="t" r="r" b="b"/>
            <a:pathLst>
              <a:path w="2590800" h="2715895">
                <a:moveTo>
                  <a:pt x="2555983" y="0"/>
                </a:moveTo>
                <a:lnTo>
                  <a:pt x="15145" y="3289"/>
                </a:lnTo>
                <a:lnTo>
                  <a:pt x="14166" y="66908"/>
                </a:lnTo>
                <a:lnTo>
                  <a:pt x="13070" y="141842"/>
                </a:lnTo>
                <a:lnTo>
                  <a:pt x="11682" y="241447"/>
                </a:lnTo>
                <a:lnTo>
                  <a:pt x="10086" y="362663"/>
                </a:lnTo>
                <a:lnTo>
                  <a:pt x="8368" y="502431"/>
                </a:lnTo>
                <a:lnTo>
                  <a:pt x="6611" y="657692"/>
                </a:lnTo>
                <a:lnTo>
                  <a:pt x="4900" y="825385"/>
                </a:lnTo>
                <a:lnTo>
                  <a:pt x="3320" y="1002452"/>
                </a:lnTo>
                <a:lnTo>
                  <a:pt x="1956" y="1185833"/>
                </a:lnTo>
                <a:lnTo>
                  <a:pt x="891" y="1372469"/>
                </a:lnTo>
                <a:lnTo>
                  <a:pt x="211" y="1559300"/>
                </a:lnTo>
                <a:lnTo>
                  <a:pt x="0" y="1743267"/>
                </a:lnTo>
                <a:lnTo>
                  <a:pt x="342" y="1921311"/>
                </a:lnTo>
                <a:lnTo>
                  <a:pt x="1322" y="2090371"/>
                </a:lnTo>
                <a:lnTo>
                  <a:pt x="3024" y="2247389"/>
                </a:lnTo>
                <a:lnTo>
                  <a:pt x="5534" y="2389305"/>
                </a:lnTo>
                <a:lnTo>
                  <a:pt x="8936" y="2513060"/>
                </a:lnTo>
                <a:lnTo>
                  <a:pt x="13313" y="2615594"/>
                </a:lnTo>
                <a:lnTo>
                  <a:pt x="18752" y="2693847"/>
                </a:lnTo>
                <a:lnTo>
                  <a:pt x="59953" y="2707805"/>
                </a:lnTo>
                <a:lnTo>
                  <a:pt x="108457" y="2712025"/>
                </a:lnTo>
                <a:lnTo>
                  <a:pt x="173998" y="2714609"/>
                </a:lnTo>
                <a:lnTo>
                  <a:pt x="255402" y="2715714"/>
                </a:lnTo>
                <a:lnTo>
                  <a:pt x="351495" y="2715492"/>
                </a:lnTo>
                <a:lnTo>
                  <a:pt x="2403380" y="2661933"/>
                </a:lnTo>
                <a:lnTo>
                  <a:pt x="2581878" y="2659303"/>
                </a:lnTo>
                <a:lnTo>
                  <a:pt x="2586114" y="2658917"/>
                </a:lnTo>
                <a:lnTo>
                  <a:pt x="2589883" y="2656541"/>
                </a:lnTo>
                <a:lnTo>
                  <a:pt x="2590591" y="2655171"/>
                </a:lnTo>
                <a:lnTo>
                  <a:pt x="2590591" y="1687696"/>
                </a:lnTo>
                <a:lnTo>
                  <a:pt x="2587684" y="1537195"/>
                </a:lnTo>
                <a:lnTo>
                  <a:pt x="2582897" y="1297557"/>
                </a:lnTo>
                <a:lnTo>
                  <a:pt x="2577352" y="1026013"/>
                </a:lnTo>
                <a:lnTo>
                  <a:pt x="2571031" y="720568"/>
                </a:lnTo>
                <a:lnTo>
                  <a:pt x="2555983" y="0"/>
                </a:lnTo>
                <a:close/>
              </a:path>
            </a:pathLst>
          </a:custGeom>
          <a:solidFill>
            <a:srgbClr val="B2B0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426930" y="4661611"/>
            <a:ext cx="2578100" cy="2699385"/>
          </a:xfrm>
          <a:custGeom>
            <a:avLst/>
            <a:gdLst/>
            <a:ahLst/>
            <a:cxnLst/>
            <a:rect l="l" t="t" r="r" b="b"/>
            <a:pathLst>
              <a:path w="2578100" h="2699384">
                <a:moveTo>
                  <a:pt x="2543074" y="0"/>
                </a:moveTo>
                <a:lnTo>
                  <a:pt x="6503" y="5405"/>
                </a:lnTo>
                <a:lnTo>
                  <a:pt x="5885" y="68713"/>
                </a:lnTo>
                <a:lnTo>
                  <a:pt x="5214" y="143273"/>
                </a:lnTo>
                <a:lnTo>
                  <a:pt x="4390" y="242368"/>
                </a:lnTo>
                <a:lnTo>
                  <a:pt x="3384" y="377455"/>
                </a:lnTo>
                <a:lnTo>
                  <a:pt x="2554" y="501963"/>
                </a:lnTo>
                <a:lnTo>
                  <a:pt x="1676" y="656360"/>
                </a:lnTo>
                <a:lnTo>
                  <a:pt x="914" y="823090"/>
                </a:lnTo>
                <a:lnTo>
                  <a:pt x="336" y="999101"/>
                </a:lnTo>
                <a:lnTo>
                  <a:pt x="9" y="1181344"/>
                </a:lnTo>
                <a:lnTo>
                  <a:pt x="0" y="1366766"/>
                </a:lnTo>
                <a:lnTo>
                  <a:pt x="375" y="1552317"/>
                </a:lnTo>
                <a:lnTo>
                  <a:pt x="1203" y="1734947"/>
                </a:lnTo>
                <a:lnTo>
                  <a:pt x="2550" y="1911604"/>
                </a:lnTo>
                <a:lnTo>
                  <a:pt x="4483" y="2079237"/>
                </a:lnTo>
                <a:lnTo>
                  <a:pt x="7071" y="2234796"/>
                </a:lnTo>
                <a:lnTo>
                  <a:pt x="10379" y="2375231"/>
                </a:lnTo>
                <a:lnTo>
                  <a:pt x="14475" y="2497489"/>
                </a:lnTo>
                <a:lnTo>
                  <a:pt x="19426" y="2598521"/>
                </a:lnTo>
                <a:lnTo>
                  <a:pt x="25299" y="2675275"/>
                </a:lnTo>
                <a:lnTo>
                  <a:pt x="66764" y="2689849"/>
                </a:lnTo>
                <a:lnTo>
                  <a:pt x="115411" y="2694400"/>
                </a:lnTo>
                <a:lnTo>
                  <a:pt x="181071" y="2697329"/>
                </a:lnTo>
                <a:lnTo>
                  <a:pt x="262546" y="2698786"/>
                </a:lnTo>
                <a:lnTo>
                  <a:pt x="358636" y="2698924"/>
                </a:lnTo>
                <a:lnTo>
                  <a:pt x="2392779" y="2649362"/>
                </a:lnTo>
                <a:lnTo>
                  <a:pt x="2567700" y="2646890"/>
                </a:lnTo>
                <a:lnTo>
                  <a:pt x="2572322" y="2646507"/>
                </a:lnTo>
                <a:lnTo>
                  <a:pt x="2576440" y="2644144"/>
                </a:lnTo>
                <a:lnTo>
                  <a:pt x="2577691" y="2641941"/>
                </a:lnTo>
                <a:lnTo>
                  <a:pt x="2577691" y="1637118"/>
                </a:lnTo>
                <a:lnTo>
                  <a:pt x="2575570" y="1530024"/>
                </a:lnTo>
                <a:lnTo>
                  <a:pt x="2570673" y="1291503"/>
                </a:lnTo>
                <a:lnTo>
                  <a:pt x="2564993" y="1021225"/>
                </a:lnTo>
                <a:lnTo>
                  <a:pt x="2558512" y="717204"/>
                </a:lnTo>
                <a:lnTo>
                  <a:pt x="2551212" y="377455"/>
                </a:lnTo>
                <a:lnTo>
                  <a:pt x="2543074" y="0"/>
                </a:lnTo>
                <a:close/>
              </a:path>
            </a:pathLst>
          </a:custGeom>
          <a:solidFill>
            <a:srgbClr val="ABA9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434657" y="4660826"/>
            <a:ext cx="2568575" cy="2682875"/>
          </a:xfrm>
          <a:custGeom>
            <a:avLst/>
            <a:gdLst/>
            <a:ahLst/>
            <a:cxnLst/>
            <a:rect l="l" t="t" r="r" b="b"/>
            <a:pathLst>
              <a:path w="2568575" h="2682875">
                <a:moveTo>
                  <a:pt x="2533327" y="0"/>
                </a:moveTo>
                <a:lnTo>
                  <a:pt x="947" y="7569"/>
                </a:lnTo>
                <a:lnTo>
                  <a:pt x="700" y="70569"/>
                </a:lnTo>
                <a:lnTo>
                  <a:pt x="465" y="144755"/>
                </a:lnTo>
                <a:lnTo>
                  <a:pt x="222" y="243342"/>
                </a:lnTo>
                <a:lnTo>
                  <a:pt x="18" y="363288"/>
                </a:lnTo>
                <a:lnTo>
                  <a:pt x="0" y="713870"/>
                </a:lnTo>
                <a:lnTo>
                  <a:pt x="135" y="820853"/>
                </a:lnTo>
                <a:lnTo>
                  <a:pt x="579" y="995809"/>
                </a:lnTo>
                <a:lnTo>
                  <a:pt x="1308" y="1176912"/>
                </a:lnTo>
                <a:lnTo>
                  <a:pt x="2371" y="1361119"/>
                </a:lnTo>
                <a:lnTo>
                  <a:pt x="3816" y="1545387"/>
                </a:lnTo>
                <a:lnTo>
                  <a:pt x="5692" y="1726676"/>
                </a:lnTo>
                <a:lnTo>
                  <a:pt x="8048" y="1901941"/>
                </a:lnTo>
                <a:lnTo>
                  <a:pt x="10933" y="2068141"/>
                </a:lnTo>
                <a:lnTo>
                  <a:pt x="14397" y="2222232"/>
                </a:lnTo>
                <a:lnTo>
                  <a:pt x="18487" y="2361174"/>
                </a:lnTo>
                <a:lnTo>
                  <a:pt x="23253" y="2481923"/>
                </a:lnTo>
                <a:lnTo>
                  <a:pt x="28744" y="2581438"/>
                </a:lnTo>
                <a:lnTo>
                  <a:pt x="35008" y="2656674"/>
                </a:lnTo>
                <a:lnTo>
                  <a:pt x="76747" y="2671876"/>
                </a:lnTo>
                <a:lnTo>
                  <a:pt x="125544" y="2676765"/>
                </a:lnTo>
                <a:lnTo>
                  <a:pt x="191329" y="2680044"/>
                </a:lnTo>
                <a:lnTo>
                  <a:pt x="272880" y="2681860"/>
                </a:lnTo>
                <a:lnTo>
                  <a:pt x="368974" y="2682363"/>
                </a:lnTo>
                <a:lnTo>
                  <a:pt x="2556771" y="2634538"/>
                </a:lnTo>
                <a:lnTo>
                  <a:pt x="2561777" y="2634162"/>
                </a:lnTo>
                <a:lnTo>
                  <a:pt x="2566239" y="2631815"/>
                </a:lnTo>
                <a:lnTo>
                  <a:pt x="2567982" y="2629001"/>
                </a:lnTo>
                <a:lnTo>
                  <a:pt x="2567982" y="1588245"/>
                </a:lnTo>
                <a:lnTo>
                  <a:pt x="2566654" y="1522907"/>
                </a:lnTo>
                <a:lnTo>
                  <a:pt x="2561641" y="1285496"/>
                </a:lnTo>
                <a:lnTo>
                  <a:pt x="2555819" y="1016476"/>
                </a:lnTo>
                <a:lnTo>
                  <a:pt x="2549171" y="713870"/>
                </a:lnTo>
                <a:lnTo>
                  <a:pt x="2541680" y="375704"/>
                </a:lnTo>
                <a:lnTo>
                  <a:pt x="2533327" y="0"/>
                </a:lnTo>
                <a:close/>
              </a:path>
            </a:pathLst>
          </a:custGeom>
          <a:solidFill>
            <a:srgbClr val="A5A2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437874" y="4660023"/>
            <a:ext cx="2563495" cy="2666365"/>
          </a:xfrm>
          <a:custGeom>
            <a:avLst/>
            <a:gdLst/>
            <a:ahLst/>
            <a:cxnLst/>
            <a:rect l="l" t="t" r="r" b="b"/>
            <a:pathLst>
              <a:path w="2563495" h="2666365">
                <a:moveTo>
                  <a:pt x="2528139" y="0"/>
                </a:moveTo>
                <a:lnTo>
                  <a:pt x="0" y="9777"/>
                </a:lnTo>
                <a:lnTo>
                  <a:pt x="114" y="72465"/>
                </a:lnTo>
                <a:lnTo>
                  <a:pt x="316" y="146273"/>
                </a:lnTo>
                <a:lnTo>
                  <a:pt x="653" y="244347"/>
                </a:lnTo>
                <a:lnTo>
                  <a:pt x="1206" y="373933"/>
                </a:lnTo>
                <a:lnTo>
                  <a:pt x="1851" y="501155"/>
                </a:lnTo>
                <a:lnTo>
                  <a:pt x="2773" y="653822"/>
                </a:lnTo>
                <a:lnTo>
                  <a:pt x="3952" y="818619"/>
                </a:lnTo>
                <a:lnTo>
                  <a:pt x="5417" y="992513"/>
                </a:lnTo>
                <a:lnTo>
                  <a:pt x="7200" y="1172470"/>
                </a:lnTo>
                <a:lnTo>
                  <a:pt x="9332" y="1355457"/>
                </a:lnTo>
                <a:lnTo>
                  <a:pt x="11842" y="1538439"/>
                </a:lnTo>
                <a:lnTo>
                  <a:pt x="14761" y="1718384"/>
                </a:lnTo>
                <a:lnTo>
                  <a:pt x="18120" y="1892257"/>
                </a:lnTo>
                <a:lnTo>
                  <a:pt x="21950" y="2057024"/>
                </a:lnTo>
                <a:lnTo>
                  <a:pt x="26281" y="2209653"/>
                </a:lnTo>
                <a:lnTo>
                  <a:pt x="31143" y="2347109"/>
                </a:lnTo>
                <a:lnTo>
                  <a:pt x="36568" y="2466359"/>
                </a:lnTo>
                <a:lnTo>
                  <a:pt x="42585" y="2564369"/>
                </a:lnTo>
                <a:lnTo>
                  <a:pt x="49226" y="2638106"/>
                </a:lnTo>
                <a:lnTo>
                  <a:pt x="91228" y="2653935"/>
                </a:lnTo>
                <a:lnTo>
                  <a:pt x="140169" y="2659159"/>
                </a:lnTo>
                <a:lnTo>
                  <a:pt x="206074" y="2662783"/>
                </a:lnTo>
                <a:lnTo>
                  <a:pt x="287696" y="2664953"/>
                </a:lnTo>
                <a:lnTo>
                  <a:pt x="383789" y="2665815"/>
                </a:lnTo>
                <a:lnTo>
                  <a:pt x="746425" y="2662011"/>
                </a:lnTo>
                <a:lnTo>
                  <a:pt x="2382585" y="2624323"/>
                </a:lnTo>
                <a:lnTo>
                  <a:pt x="2550364" y="2622180"/>
                </a:lnTo>
                <a:lnTo>
                  <a:pt x="2555758" y="2621798"/>
                </a:lnTo>
                <a:lnTo>
                  <a:pt x="2560567" y="2619455"/>
                </a:lnTo>
                <a:lnTo>
                  <a:pt x="2562885" y="2616001"/>
                </a:lnTo>
                <a:lnTo>
                  <a:pt x="2562764" y="1538439"/>
                </a:lnTo>
                <a:lnTo>
                  <a:pt x="2557163" y="1279440"/>
                </a:lnTo>
                <a:lnTo>
                  <a:pt x="2551201" y="1011687"/>
                </a:lnTo>
                <a:lnTo>
                  <a:pt x="2544388" y="710507"/>
                </a:lnTo>
                <a:lnTo>
                  <a:pt x="2536706" y="373933"/>
                </a:lnTo>
                <a:lnTo>
                  <a:pt x="2528139" y="0"/>
                </a:lnTo>
                <a:close/>
              </a:path>
            </a:pathLst>
          </a:custGeom>
          <a:solidFill>
            <a:srgbClr val="9E9A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440110" y="4659223"/>
            <a:ext cx="2559050" cy="2649855"/>
          </a:xfrm>
          <a:custGeom>
            <a:avLst/>
            <a:gdLst/>
            <a:ahLst/>
            <a:cxnLst/>
            <a:rect l="l" t="t" r="r" b="b"/>
            <a:pathLst>
              <a:path w="2559050" h="2649854">
                <a:moveTo>
                  <a:pt x="2523883" y="0"/>
                </a:moveTo>
                <a:lnTo>
                  <a:pt x="0" y="11932"/>
                </a:lnTo>
                <a:lnTo>
                  <a:pt x="503" y="74309"/>
                </a:lnTo>
                <a:lnTo>
                  <a:pt x="1150" y="147741"/>
                </a:lnTo>
                <a:lnTo>
                  <a:pt x="2075" y="245304"/>
                </a:lnTo>
                <a:lnTo>
                  <a:pt x="3383" y="372174"/>
                </a:lnTo>
                <a:lnTo>
                  <a:pt x="4811" y="500717"/>
                </a:lnTo>
                <a:lnTo>
                  <a:pt x="6645" y="652519"/>
                </a:lnTo>
                <a:lnTo>
                  <a:pt x="8805" y="816350"/>
                </a:lnTo>
                <a:lnTo>
                  <a:pt x="11302" y="989186"/>
                </a:lnTo>
                <a:lnTo>
                  <a:pt x="14149" y="1168002"/>
                </a:lnTo>
                <a:lnTo>
                  <a:pt x="17357" y="1349773"/>
                </a:lnTo>
                <a:lnTo>
                  <a:pt x="20938" y="1531473"/>
                </a:lnTo>
                <a:lnTo>
                  <a:pt x="24904" y="1710078"/>
                </a:lnTo>
                <a:lnTo>
                  <a:pt x="29267" y="1882563"/>
                </a:lnTo>
                <a:lnTo>
                  <a:pt x="34038" y="2045903"/>
                </a:lnTo>
                <a:lnTo>
                  <a:pt x="39228" y="2197072"/>
                </a:lnTo>
                <a:lnTo>
                  <a:pt x="44851" y="2333046"/>
                </a:lnTo>
                <a:lnTo>
                  <a:pt x="50917" y="2450800"/>
                </a:lnTo>
                <a:lnTo>
                  <a:pt x="57438" y="2547309"/>
                </a:lnTo>
                <a:lnTo>
                  <a:pt x="64427" y="2619547"/>
                </a:lnTo>
                <a:lnTo>
                  <a:pt x="106715" y="2635992"/>
                </a:lnTo>
                <a:lnTo>
                  <a:pt x="155810" y="2641549"/>
                </a:lnTo>
                <a:lnTo>
                  <a:pt x="221842" y="2645519"/>
                </a:lnTo>
                <a:lnTo>
                  <a:pt x="303543" y="2648046"/>
                </a:lnTo>
                <a:lnTo>
                  <a:pt x="399640" y="2649272"/>
                </a:lnTo>
                <a:lnTo>
                  <a:pt x="508862" y="2649340"/>
                </a:lnTo>
                <a:lnTo>
                  <a:pt x="2544889" y="2609870"/>
                </a:lnTo>
                <a:lnTo>
                  <a:pt x="2550672" y="2609489"/>
                </a:lnTo>
                <a:lnTo>
                  <a:pt x="2555831" y="2607157"/>
                </a:lnTo>
                <a:lnTo>
                  <a:pt x="2558719" y="2603166"/>
                </a:lnTo>
                <a:lnTo>
                  <a:pt x="2558719" y="1502040"/>
                </a:lnTo>
                <a:lnTo>
                  <a:pt x="2553623" y="1273431"/>
                </a:lnTo>
                <a:lnTo>
                  <a:pt x="2547519" y="1006934"/>
                </a:lnTo>
                <a:lnTo>
                  <a:pt x="2540538" y="707168"/>
                </a:lnTo>
                <a:lnTo>
                  <a:pt x="2532665" y="372174"/>
                </a:lnTo>
                <a:lnTo>
                  <a:pt x="2523883" y="0"/>
                </a:lnTo>
                <a:close/>
              </a:path>
            </a:pathLst>
          </a:custGeom>
          <a:solidFill>
            <a:srgbClr val="9793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442320" y="4658438"/>
            <a:ext cx="2555240" cy="2633345"/>
          </a:xfrm>
          <a:custGeom>
            <a:avLst/>
            <a:gdLst/>
            <a:ahLst/>
            <a:cxnLst/>
            <a:rect l="l" t="t" r="r" b="b"/>
            <a:pathLst>
              <a:path w="2555240" h="2633345">
                <a:moveTo>
                  <a:pt x="2519654" y="0"/>
                </a:moveTo>
                <a:lnTo>
                  <a:pt x="0" y="14046"/>
                </a:lnTo>
                <a:lnTo>
                  <a:pt x="882" y="76112"/>
                </a:lnTo>
                <a:lnTo>
                  <a:pt x="1975" y="149170"/>
                </a:lnTo>
                <a:lnTo>
                  <a:pt x="3492" y="246224"/>
                </a:lnTo>
                <a:lnTo>
                  <a:pt x="5533" y="370409"/>
                </a:lnTo>
                <a:lnTo>
                  <a:pt x="7773" y="500249"/>
                </a:lnTo>
                <a:lnTo>
                  <a:pt x="10521" y="651188"/>
                </a:lnTo>
                <a:lnTo>
                  <a:pt x="13666" y="814057"/>
                </a:lnTo>
                <a:lnTo>
                  <a:pt x="17199" y="985839"/>
                </a:lnTo>
                <a:lnTo>
                  <a:pt x="21115" y="1163516"/>
                </a:lnTo>
                <a:lnTo>
                  <a:pt x="25405" y="1344074"/>
                </a:lnTo>
                <a:lnTo>
                  <a:pt x="30062" y="1524496"/>
                </a:lnTo>
                <a:lnTo>
                  <a:pt x="35080" y="1701764"/>
                </a:lnTo>
                <a:lnTo>
                  <a:pt x="40451" y="1872863"/>
                </a:lnTo>
                <a:lnTo>
                  <a:pt x="46168" y="2034777"/>
                </a:lnTo>
                <a:lnTo>
                  <a:pt x="52224" y="2184488"/>
                </a:lnTo>
                <a:lnTo>
                  <a:pt x="58611" y="2318981"/>
                </a:lnTo>
                <a:lnTo>
                  <a:pt x="65323" y="2435239"/>
                </a:lnTo>
                <a:lnTo>
                  <a:pt x="72352" y="2530246"/>
                </a:lnTo>
                <a:lnTo>
                  <a:pt x="79692" y="2600985"/>
                </a:lnTo>
                <a:lnTo>
                  <a:pt x="122281" y="2618037"/>
                </a:lnTo>
                <a:lnTo>
                  <a:pt x="171531" y="2623922"/>
                </a:lnTo>
                <a:lnTo>
                  <a:pt x="237693" y="2628234"/>
                </a:lnTo>
                <a:lnTo>
                  <a:pt x="319470" y="2631112"/>
                </a:lnTo>
                <a:lnTo>
                  <a:pt x="415568" y="2632697"/>
                </a:lnTo>
                <a:lnTo>
                  <a:pt x="525166" y="2633126"/>
                </a:lnTo>
                <a:lnTo>
                  <a:pt x="2539530" y="2597467"/>
                </a:lnTo>
                <a:lnTo>
                  <a:pt x="2545695" y="2597088"/>
                </a:lnTo>
                <a:lnTo>
                  <a:pt x="2551196" y="2594767"/>
                </a:lnTo>
                <a:lnTo>
                  <a:pt x="2554681" y="2590277"/>
                </a:lnTo>
                <a:lnTo>
                  <a:pt x="2554681" y="1466089"/>
                </a:lnTo>
                <a:lnTo>
                  <a:pt x="2550129" y="1267381"/>
                </a:lnTo>
                <a:lnTo>
                  <a:pt x="2543879" y="1002152"/>
                </a:lnTo>
                <a:lnTo>
                  <a:pt x="2536726" y="703810"/>
                </a:lnTo>
                <a:lnTo>
                  <a:pt x="2528656" y="370409"/>
                </a:lnTo>
                <a:lnTo>
                  <a:pt x="2519654" y="0"/>
                </a:lnTo>
                <a:close/>
              </a:path>
            </a:pathLst>
          </a:custGeom>
          <a:solidFill>
            <a:srgbClr val="908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444579" y="4657661"/>
            <a:ext cx="2550795" cy="2617470"/>
          </a:xfrm>
          <a:custGeom>
            <a:avLst/>
            <a:gdLst/>
            <a:ahLst/>
            <a:cxnLst/>
            <a:rect l="l" t="t" r="r" b="b"/>
            <a:pathLst>
              <a:path w="2550795" h="2617470">
                <a:moveTo>
                  <a:pt x="2515425" y="0"/>
                </a:moveTo>
                <a:lnTo>
                  <a:pt x="0" y="16202"/>
                </a:lnTo>
                <a:lnTo>
                  <a:pt x="1265" y="77956"/>
                </a:lnTo>
                <a:lnTo>
                  <a:pt x="2808" y="150637"/>
                </a:lnTo>
                <a:lnTo>
                  <a:pt x="4922" y="247176"/>
                </a:lnTo>
                <a:lnTo>
                  <a:pt x="7677" y="368637"/>
                </a:lnTo>
                <a:lnTo>
                  <a:pt x="10758" y="499802"/>
                </a:lnTo>
                <a:lnTo>
                  <a:pt x="14428" y="649873"/>
                </a:lnTo>
                <a:lnTo>
                  <a:pt x="18563" y="811772"/>
                </a:lnTo>
                <a:lnTo>
                  <a:pt x="23137" y="982492"/>
                </a:lnTo>
                <a:lnTo>
                  <a:pt x="28124" y="1159024"/>
                </a:lnTo>
                <a:lnTo>
                  <a:pt x="33497" y="1338362"/>
                </a:lnTo>
                <a:lnTo>
                  <a:pt x="39230" y="1517498"/>
                </a:lnTo>
                <a:lnTo>
                  <a:pt x="45297" y="1693423"/>
                </a:lnTo>
                <a:lnTo>
                  <a:pt x="51670" y="1863131"/>
                </a:lnTo>
                <a:lnTo>
                  <a:pt x="58325" y="2023614"/>
                </a:lnTo>
                <a:lnTo>
                  <a:pt x="65233" y="2171863"/>
                </a:lnTo>
                <a:lnTo>
                  <a:pt x="72370" y="2304872"/>
                </a:lnTo>
                <a:lnTo>
                  <a:pt x="79707" y="2419632"/>
                </a:lnTo>
                <a:lnTo>
                  <a:pt x="87220" y="2513136"/>
                </a:lnTo>
                <a:lnTo>
                  <a:pt x="94881" y="2582377"/>
                </a:lnTo>
                <a:lnTo>
                  <a:pt x="137765" y="2600068"/>
                </a:lnTo>
                <a:lnTo>
                  <a:pt x="187170" y="2606294"/>
                </a:lnTo>
                <a:lnTo>
                  <a:pt x="253460" y="2610957"/>
                </a:lnTo>
                <a:lnTo>
                  <a:pt x="335315" y="2614195"/>
                </a:lnTo>
                <a:lnTo>
                  <a:pt x="431415" y="2616144"/>
                </a:lnTo>
                <a:lnTo>
                  <a:pt x="540443" y="2616943"/>
                </a:lnTo>
                <a:lnTo>
                  <a:pt x="2534031" y="2585107"/>
                </a:lnTo>
                <a:lnTo>
                  <a:pt x="2540583" y="2584723"/>
                </a:lnTo>
                <a:lnTo>
                  <a:pt x="2546432" y="2582406"/>
                </a:lnTo>
                <a:lnTo>
                  <a:pt x="2550592" y="2577388"/>
                </a:lnTo>
                <a:lnTo>
                  <a:pt x="2550592" y="1431959"/>
                </a:lnTo>
                <a:lnTo>
                  <a:pt x="2546584" y="1261324"/>
                </a:lnTo>
                <a:lnTo>
                  <a:pt x="2540199" y="997361"/>
                </a:lnTo>
                <a:lnTo>
                  <a:pt x="2532887" y="700445"/>
                </a:lnTo>
                <a:lnTo>
                  <a:pt x="2524532" y="364567"/>
                </a:lnTo>
                <a:lnTo>
                  <a:pt x="2515425" y="0"/>
                </a:lnTo>
                <a:close/>
              </a:path>
            </a:pathLst>
          </a:custGeom>
          <a:solidFill>
            <a:srgbClr val="8985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446839" y="4656879"/>
            <a:ext cx="2546985" cy="2600960"/>
          </a:xfrm>
          <a:custGeom>
            <a:avLst/>
            <a:gdLst/>
            <a:ahLst/>
            <a:cxnLst/>
            <a:rect l="l" t="t" r="r" b="b"/>
            <a:pathLst>
              <a:path w="2546984" h="2600959">
                <a:moveTo>
                  <a:pt x="2511145" y="0"/>
                </a:moveTo>
                <a:lnTo>
                  <a:pt x="0" y="18376"/>
                </a:lnTo>
                <a:lnTo>
                  <a:pt x="1650" y="79816"/>
                </a:lnTo>
                <a:lnTo>
                  <a:pt x="3644" y="152118"/>
                </a:lnTo>
                <a:lnTo>
                  <a:pt x="6357" y="248142"/>
                </a:lnTo>
                <a:lnTo>
                  <a:pt x="9802" y="366884"/>
                </a:lnTo>
                <a:lnTo>
                  <a:pt x="13754" y="499365"/>
                </a:lnTo>
                <a:lnTo>
                  <a:pt x="18347" y="648565"/>
                </a:lnTo>
                <a:lnTo>
                  <a:pt x="23476" y="809493"/>
                </a:lnTo>
                <a:lnTo>
                  <a:pt x="29093" y="979149"/>
                </a:lnTo>
                <a:lnTo>
                  <a:pt x="35155" y="1154536"/>
                </a:lnTo>
                <a:lnTo>
                  <a:pt x="41614" y="1332654"/>
                </a:lnTo>
                <a:lnTo>
                  <a:pt x="48425" y="1510504"/>
                </a:lnTo>
                <a:lnTo>
                  <a:pt x="55543" y="1685089"/>
                </a:lnTo>
                <a:lnTo>
                  <a:pt x="62921" y="1853408"/>
                </a:lnTo>
                <a:lnTo>
                  <a:pt x="70514" y="2012463"/>
                </a:lnTo>
                <a:lnTo>
                  <a:pt x="78275" y="2159256"/>
                </a:lnTo>
                <a:lnTo>
                  <a:pt x="86160" y="2290787"/>
                </a:lnTo>
                <a:lnTo>
                  <a:pt x="94122" y="2404058"/>
                </a:lnTo>
                <a:lnTo>
                  <a:pt x="102116" y="2496070"/>
                </a:lnTo>
                <a:lnTo>
                  <a:pt x="110096" y="2563825"/>
                </a:lnTo>
                <a:lnTo>
                  <a:pt x="153277" y="2582104"/>
                </a:lnTo>
                <a:lnTo>
                  <a:pt x="202838" y="2588652"/>
                </a:lnTo>
                <a:lnTo>
                  <a:pt x="269255" y="2593652"/>
                </a:lnTo>
                <a:lnTo>
                  <a:pt x="351187" y="2597238"/>
                </a:lnTo>
                <a:lnTo>
                  <a:pt x="447289" y="2599545"/>
                </a:lnTo>
                <a:lnTo>
                  <a:pt x="676633" y="2600857"/>
                </a:lnTo>
                <a:lnTo>
                  <a:pt x="2528582" y="2572753"/>
                </a:lnTo>
                <a:lnTo>
                  <a:pt x="2535517" y="2572377"/>
                </a:lnTo>
                <a:lnTo>
                  <a:pt x="2541708" y="2570077"/>
                </a:lnTo>
                <a:lnTo>
                  <a:pt x="2546454" y="2564705"/>
                </a:lnTo>
                <a:lnTo>
                  <a:pt x="2546454" y="1397772"/>
                </a:lnTo>
                <a:lnTo>
                  <a:pt x="2543020" y="1255320"/>
                </a:lnTo>
                <a:lnTo>
                  <a:pt x="2536493" y="992615"/>
                </a:lnTo>
                <a:lnTo>
                  <a:pt x="2529014" y="697113"/>
                </a:lnTo>
                <a:lnTo>
                  <a:pt x="2520518" y="364891"/>
                </a:lnTo>
                <a:lnTo>
                  <a:pt x="2511145" y="0"/>
                </a:lnTo>
                <a:close/>
              </a:path>
            </a:pathLst>
          </a:custGeom>
          <a:solidFill>
            <a:srgbClr val="827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449013" y="4656086"/>
            <a:ext cx="2542540" cy="2585085"/>
          </a:xfrm>
          <a:custGeom>
            <a:avLst/>
            <a:gdLst/>
            <a:ahLst/>
            <a:cxnLst/>
            <a:rect l="l" t="t" r="r" b="b"/>
            <a:pathLst>
              <a:path w="2542540" h="2585084">
                <a:moveTo>
                  <a:pt x="2507002" y="0"/>
                </a:moveTo>
                <a:lnTo>
                  <a:pt x="0" y="20524"/>
                </a:lnTo>
                <a:lnTo>
                  <a:pt x="2040" y="81650"/>
                </a:lnTo>
                <a:lnTo>
                  <a:pt x="4496" y="153573"/>
                </a:lnTo>
                <a:lnTo>
                  <a:pt x="7820" y="249082"/>
                </a:lnTo>
                <a:lnTo>
                  <a:pt x="11946" y="365188"/>
                </a:lnTo>
                <a:lnTo>
                  <a:pt x="16809" y="498900"/>
                </a:lnTo>
                <a:lnTo>
                  <a:pt x="22342" y="647230"/>
                </a:lnTo>
                <a:lnTo>
                  <a:pt x="28480" y="807186"/>
                </a:lnTo>
                <a:lnTo>
                  <a:pt x="35158" y="975780"/>
                </a:lnTo>
                <a:lnTo>
                  <a:pt x="42308" y="1150021"/>
                </a:lnTo>
                <a:lnTo>
                  <a:pt x="49866" y="1326919"/>
                </a:lnTo>
                <a:lnTo>
                  <a:pt x="57766" y="1503484"/>
                </a:lnTo>
                <a:lnTo>
                  <a:pt x="65941" y="1676727"/>
                </a:lnTo>
                <a:lnTo>
                  <a:pt x="74326" y="1843658"/>
                </a:lnTo>
                <a:lnTo>
                  <a:pt x="82855" y="2001286"/>
                </a:lnTo>
                <a:lnTo>
                  <a:pt x="91463" y="2146622"/>
                </a:lnTo>
                <a:lnTo>
                  <a:pt x="100082" y="2276676"/>
                </a:lnTo>
                <a:lnTo>
                  <a:pt x="108649" y="2388458"/>
                </a:lnTo>
                <a:lnTo>
                  <a:pt x="117096" y="2478978"/>
                </a:lnTo>
                <a:lnTo>
                  <a:pt x="125358" y="2545246"/>
                </a:lnTo>
                <a:lnTo>
                  <a:pt x="168858" y="2564156"/>
                </a:lnTo>
                <a:lnTo>
                  <a:pt x="218583" y="2571043"/>
                </a:lnTo>
                <a:lnTo>
                  <a:pt x="285136" y="2576393"/>
                </a:lnTo>
                <a:lnTo>
                  <a:pt x="367149" y="2580339"/>
                </a:lnTo>
                <a:lnTo>
                  <a:pt x="463256" y="2583010"/>
                </a:lnTo>
                <a:lnTo>
                  <a:pt x="690836" y="2585054"/>
                </a:lnTo>
                <a:lnTo>
                  <a:pt x="694561" y="2585054"/>
                </a:lnTo>
                <a:lnTo>
                  <a:pt x="2523258" y="2560384"/>
                </a:lnTo>
                <a:lnTo>
                  <a:pt x="2530574" y="2560017"/>
                </a:lnTo>
                <a:lnTo>
                  <a:pt x="2537109" y="2557735"/>
                </a:lnTo>
                <a:lnTo>
                  <a:pt x="2542539" y="2551946"/>
                </a:lnTo>
                <a:lnTo>
                  <a:pt x="2542539" y="1368759"/>
                </a:lnTo>
                <a:lnTo>
                  <a:pt x="2539587" y="1249303"/>
                </a:lnTo>
                <a:lnTo>
                  <a:pt x="2532919" y="987855"/>
                </a:lnTo>
                <a:lnTo>
                  <a:pt x="2525274" y="693766"/>
                </a:lnTo>
                <a:lnTo>
                  <a:pt x="2516639" y="365118"/>
                </a:lnTo>
                <a:lnTo>
                  <a:pt x="2507002" y="0"/>
                </a:lnTo>
                <a:close/>
              </a:path>
            </a:pathLst>
          </a:custGeom>
          <a:solidFill>
            <a:srgbClr val="7B7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451273" y="4655299"/>
            <a:ext cx="2538730" cy="2569845"/>
          </a:xfrm>
          <a:custGeom>
            <a:avLst/>
            <a:gdLst/>
            <a:ahLst/>
            <a:cxnLst/>
            <a:rect l="l" t="t" r="r" b="b"/>
            <a:pathLst>
              <a:path w="2538729" h="2569845">
                <a:moveTo>
                  <a:pt x="2502763" y="0"/>
                </a:moveTo>
                <a:lnTo>
                  <a:pt x="0" y="22690"/>
                </a:lnTo>
                <a:lnTo>
                  <a:pt x="2419" y="83502"/>
                </a:lnTo>
                <a:lnTo>
                  <a:pt x="5330" y="155044"/>
                </a:lnTo>
                <a:lnTo>
                  <a:pt x="9258" y="250037"/>
                </a:lnTo>
                <a:lnTo>
                  <a:pt x="14117" y="365498"/>
                </a:lnTo>
                <a:lnTo>
                  <a:pt x="19822" y="498448"/>
                </a:lnTo>
                <a:lnTo>
                  <a:pt x="26286" y="645905"/>
                </a:lnTo>
                <a:lnTo>
                  <a:pt x="33425" y="804889"/>
                </a:lnTo>
                <a:lnTo>
                  <a:pt x="41152" y="972418"/>
                </a:lnTo>
                <a:lnTo>
                  <a:pt x="49384" y="1145512"/>
                </a:lnTo>
                <a:lnTo>
                  <a:pt x="58033" y="1321189"/>
                </a:lnTo>
                <a:lnTo>
                  <a:pt x="67014" y="1496469"/>
                </a:lnTo>
                <a:lnTo>
                  <a:pt x="76243" y="1668371"/>
                </a:lnTo>
                <a:lnTo>
                  <a:pt x="85633" y="1833914"/>
                </a:lnTo>
                <a:lnTo>
                  <a:pt x="95099" y="1990117"/>
                </a:lnTo>
                <a:lnTo>
                  <a:pt x="104555" y="2133999"/>
                </a:lnTo>
                <a:lnTo>
                  <a:pt x="113917" y="2262579"/>
                </a:lnTo>
                <a:lnTo>
                  <a:pt x="123098" y="2372876"/>
                </a:lnTo>
                <a:lnTo>
                  <a:pt x="132013" y="2461910"/>
                </a:lnTo>
                <a:lnTo>
                  <a:pt x="140576" y="2526699"/>
                </a:lnTo>
                <a:lnTo>
                  <a:pt x="184396" y="2546213"/>
                </a:lnTo>
                <a:lnTo>
                  <a:pt x="234285" y="2553427"/>
                </a:lnTo>
                <a:lnTo>
                  <a:pt x="300972" y="2559118"/>
                </a:lnTo>
                <a:lnTo>
                  <a:pt x="383066" y="2563415"/>
                </a:lnTo>
                <a:lnTo>
                  <a:pt x="479178" y="2566446"/>
                </a:lnTo>
                <a:lnTo>
                  <a:pt x="587916" y="2568339"/>
                </a:lnTo>
                <a:lnTo>
                  <a:pt x="837708" y="2569229"/>
                </a:lnTo>
                <a:lnTo>
                  <a:pt x="2517749" y="2548022"/>
                </a:lnTo>
                <a:lnTo>
                  <a:pt x="2525455" y="2547658"/>
                </a:lnTo>
                <a:lnTo>
                  <a:pt x="2532338" y="2545388"/>
                </a:lnTo>
                <a:lnTo>
                  <a:pt x="2538388" y="2539301"/>
                </a:lnTo>
                <a:lnTo>
                  <a:pt x="2538450" y="1338508"/>
                </a:lnTo>
                <a:lnTo>
                  <a:pt x="2536039" y="1243280"/>
                </a:lnTo>
                <a:lnTo>
                  <a:pt x="2529235" y="983094"/>
                </a:lnTo>
                <a:lnTo>
                  <a:pt x="2521429" y="690425"/>
                </a:lnTo>
                <a:lnTo>
                  <a:pt x="2512608" y="363363"/>
                </a:lnTo>
                <a:lnTo>
                  <a:pt x="2502763" y="0"/>
                </a:lnTo>
                <a:close/>
              </a:path>
            </a:pathLst>
          </a:custGeom>
          <a:solidFill>
            <a:srgbClr val="746F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453470" y="4654491"/>
            <a:ext cx="2534920" cy="2553970"/>
          </a:xfrm>
          <a:custGeom>
            <a:avLst/>
            <a:gdLst/>
            <a:ahLst/>
            <a:cxnLst/>
            <a:rect l="l" t="t" r="r" b="b"/>
            <a:pathLst>
              <a:path w="2534920" h="2553970">
                <a:moveTo>
                  <a:pt x="2498545" y="0"/>
                </a:moveTo>
                <a:lnTo>
                  <a:pt x="0" y="24853"/>
                </a:lnTo>
                <a:lnTo>
                  <a:pt x="2828" y="85350"/>
                </a:lnTo>
                <a:lnTo>
                  <a:pt x="6207" y="156512"/>
                </a:lnTo>
                <a:lnTo>
                  <a:pt x="10753" y="250988"/>
                </a:lnTo>
                <a:lnTo>
                  <a:pt x="16361" y="365805"/>
                </a:lnTo>
                <a:lnTo>
                  <a:pt x="22925" y="497992"/>
                </a:lnTo>
                <a:lnTo>
                  <a:pt x="30339" y="644577"/>
                </a:lnTo>
                <a:lnTo>
                  <a:pt x="38496" y="802587"/>
                </a:lnTo>
                <a:lnTo>
                  <a:pt x="47291" y="969051"/>
                </a:lnTo>
                <a:lnTo>
                  <a:pt x="56618" y="1140998"/>
                </a:lnTo>
                <a:lnTo>
                  <a:pt x="66371" y="1315454"/>
                </a:lnTo>
                <a:lnTo>
                  <a:pt x="76443" y="1489448"/>
                </a:lnTo>
                <a:lnTo>
                  <a:pt x="86729" y="1660008"/>
                </a:lnTo>
                <a:lnTo>
                  <a:pt x="97123" y="1824162"/>
                </a:lnTo>
                <a:lnTo>
                  <a:pt x="107519" y="1978939"/>
                </a:lnTo>
                <a:lnTo>
                  <a:pt x="117810" y="2121365"/>
                </a:lnTo>
                <a:lnTo>
                  <a:pt x="127892" y="2248470"/>
                </a:lnTo>
                <a:lnTo>
                  <a:pt x="137657" y="2357281"/>
                </a:lnTo>
                <a:lnTo>
                  <a:pt x="147000" y="2444827"/>
                </a:lnTo>
                <a:lnTo>
                  <a:pt x="155814" y="2508135"/>
                </a:lnTo>
                <a:lnTo>
                  <a:pt x="199976" y="2528253"/>
                </a:lnTo>
                <a:lnTo>
                  <a:pt x="250034" y="2535795"/>
                </a:lnTo>
                <a:lnTo>
                  <a:pt x="316858" y="2541827"/>
                </a:lnTo>
                <a:lnTo>
                  <a:pt x="399035" y="2546476"/>
                </a:lnTo>
                <a:lnTo>
                  <a:pt x="495149" y="2549865"/>
                </a:lnTo>
                <a:lnTo>
                  <a:pt x="603786" y="2552123"/>
                </a:lnTo>
                <a:lnTo>
                  <a:pt x="850318" y="2553736"/>
                </a:lnTo>
                <a:lnTo>
                  <a:pt x="855697" y="2553736"/>
                </a:lnTo>
                <a:lnTo>
                  <a:pt x="2512363" y="2535669"/>
                </a:lnTo>
                <a:lnTo>
                  <a:pt x="2534462" y="2526066"/>
                </a:lnTo>
                <a:lnTo>
                  <a:pt x="2534462" y="1311707"/>
                </a:lnTo>
                <a:lnTo>
                  <a:pt x="2532531" y="1237272"/>
                </a:lnTo>
                <a:lnTo>
                  <a:pt x="2525586" y="978344"/>
                </a:lnTo>
                <a:lnTo>
                  <a:pt x="2517614" y="687090"/>
                </a:lnTo>
                <a:lnTo>
                  <a:pt x="2508604" y="361610"/>
                </a:lnTo>
                <a:lnTo>
                  <a:pt x="2498545" y="0"/>
                </a:lnTo>
                <a:close/>
              </a:path>
            </a:pathLst>
          </a:custGeom>
          <a:solidFill>
            <a:srgbClr val="6D68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455719" y="4653711"/>
            <a:ext cx="2530475" cy="2538730"/>
          </a:xfrm>
          <a:custGeom>
            <a:avLst/>
            <a:gdLst/>
            <a:ahLst/>
            <a:cxnLst/>
            <a:rect l="l" t="t" r="r" b="b"/>
            <a:pathLst>
              <a:path w="2530475" h="2538729">
                <a:moveTo>
                  <a:pt x="2494277" y="0"/>
                </a:moveTo>
                <a:lnTo>
                  <a:pt x="0" y="27025"/>
                </a:lnTo>
                <a:lnTo>
                  <a:pt x="3222" y="87203"/>
                </a:lnTo>
                <a:lnTo>
                  <a:pt x="7063" y="157982"/>
                </a:lnTo>
                <a:lnTo>
                  <a:pt x="12223" y="251936"/>
                </a:lnTo>
                <a:lnTo>
                  <a:pt x="18575" y="366104"/>
                </a:lnTo>
                <a:lnTo>
                  <a:pt x="25992" y="497523"/>
                </a:lnTo>
                <a:lnTo>
                  <a:pt x="34348" y="643230"/>
                </a:lnTo>
                <a:lnTo>
                  <a:pt x="43518" y="800261"/>
                </a:lnTo>
                <a:lnTo>
                  <a:pt x="53375" y="965655"/>
                </a:lnTo>
                <a:lnTo>
                  <a:pt x="63792" y="1136449"/>
                </a:lnTo>
                <a:lnTo>
                  <a:pt x="74644" y="1309681"/>
                </a:lnTo>
                <a:lnTo>
                  <a:pt x="85804" y="1482386"/>
                </a:lnTo>
                <a:lnTo>
                  <a:pt x="97146" y="1651603"/>
                </a:lnTo>
                <a:lnTo>
                  <a:pt x="108544" y="1814369"/>
                </a:lnTo>
                <a:lnTo>
                  <a:pt x="119872" y="1967721"/>
                </a:lnTo>
                <a:lnTo>
                  <a:pt x="131004" y="2108697"/>
                </a:lnTo>
                <a:lnTo>
                  <a:pt x="141812" y="2234333"/>
                </a:lnTo>
                <a:lnTo>
                  <a:pt x="152172" y="2341668"/>
                </a:lnTo>
                <a:lnTo>
                  <a:pt x="161957" y="2427738"/>
                </a:lnTo>
                <a:lnTo>
                  <a:pt x="171040" y="2489580"/>
                </a:lnTo>
                <a:lnTo>
                  <a:pt x="215547" y="2510303"/>
                </a:lnTo>
                <a:lnTo>
                  <a:pt x="265777" y="2518174"/>
                </a:lnTo>
                <a:lnTo>
                  <a:pt x="332742" y="2524549"/>
                </a:lnTo>
                <a:lnTo>
                  <a:pt x="415003" y="2529550"/>
                </a:lnTo>
                <a:lnTo>
                  <a:pt x="511124" y="2533301"/>
                </a:lnTo>
                <a:lnTo>
                  <a:pt x="619666" y="2535924"/>
                </a:lnTo>
                <a:lnTo>
                  <a:pt x="868264" y="2538278"/>
                </a:lnTo>
                <a:lnTo>
                  <a:pt x="2506913" y="2523312"/>
                </a:lnTo>
                <a:lnTo>
                  <a:pt x="2515388" y="2522964"/>
                </a:lnTo>
                <a:lnTo>
                  <a:pt x="2522962" y="2520727"/>
                </a:lnTo>
                <a:lnTo>
                  <a:pt x="2529624" y="2514708"/>
                </a:lnTo>
                <a:lnTo>
                  <a:pt x="2530424" y="2513080"/>
                </a:lnTo>
                <a:lnTo>
                  <a:pt x="2530424" y="1284924"/>
                </a:lnTo>
                <a:lnTo>
                  <a:pt x="2528997" y="1231266"/>
                </a:lnTo>
                <a:lnTo>
                  <a:pt x="2521906" y="973595"/>
                </a:lnTo>
                <a:lnTo>
                  <a:pt x="2513763" y="683755"/>
                </a:lnTo>
                <a:lnTo>
                  <a:pt x="2504556" y="359854"/>
                </a:lnTo>
                <a:lnTo>
                  <a:pt x="2494277" y="0"/>
                </a:lnTo>
                <a:close/>
              </a:path>
            </a:pathLst>
          </a:custGeom>
          <a:solidFill>
            <a:srgbClr val="666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457938" y="4652936"/>
            <a:ext cx="2526665" cy="2523490"/>
          </a:xfrm>
          <a:custGeom>
            <a:avLst/>
            <a:gdLst/>
            <a:ahLst/>
            <a:cxnLst/>
            <a:rect l="l" t="t" r="r" b="b"/>
            <a:pathLst>
              <a:path w="2526665" h="2523490">
                <a:moveTo>
                  <a:pt x="2490089" y="0"/>
                </a:moveTo>
                <a:lnTo>
                  <a:pt x="0" y="29179"/>
                </a:lnTo>
                <a:lnTo>
                  <a:pt x="3623" y="89040"/>
                </a:lnTo>
                <a:lnTo>
                  <a:pt x="7932" y="159435"/>
                </a:lnTo>
                <a:lnTo>
                  <a:pt x="13710" y="252870"/>
                </a:lnTo>
                <a:lnTo>
                  <a:pt x="20810" y="366389"/>
                </a:lnTo>
                <a:lnTo>
                  <a:pt x="29087" y="497040"/>
                </a:lnTo>
                <a:lnTo>
                  <a:pt x="38392" y="641868"/>
                </a:lnTo>
                <a:lnTo>
                  <a:pt x="48580" y="797922"/>
                </a:lnTo>
                <a:lnTo>
                  <a:pt x="59504" y="962246"/>
                </a:lnTo>
                <a:lnTo>
                  <a:pt x="71016" y="1131887"/>
                </a:lnTo>
                <a:lnTo>
                  <a:pt x="82971" y="1303891"/>
                </a:lnTo>
                <a:lnTo>
                  <a:pt x="95221" y="1475306"/>
                </a:lnTo>
                <a:lnTo>
                  <a:pt x="107621" y="1643178"/>
                </a:lnTo>
                <a:lnTo>
                  <a:pt x="120022" y="1804552"/>
                </a:lnTo>
                <a:lnTo>
                  <a:pt x="132279" y="1956475"/>
                </a:lnTo>
                <a:lnTo>
                  <a:pt x="144244" y="2095995"/>
                </a:lnTo>
                <a:lnTo>
                  <a:pt x="155771" y="2220156"/>
                </a:lnTo>
                <a:lnTo>
                  <a:pt x="166714" y="2326006"/>
                </a:lnTo>
                <a:lnTo>
                  <a:pt x="176925" y="2410591"/>
                </a:lnTo>
                <a:lnTo>
                  <a:pt x="186258" y="2470957"/>
                </a:lnTo>
                <a:lnTo>
                  <a:pt x="231121" y="2492288"/>
                </a:lnTo>
                <a:lnTo>
                  <a:pt x="281527" y="2500490"/>
                </a:lnTo>
                <a:lnTo>
                  <a:pt x="348635" y="2507208"/>
                </a:lnTo>
                <a:lnTo>
                  <a:pt x="430984" y="2512564"/>
                </a:lnTo>
                <a:lnTo>
                  <a:pt x="527112" y="2516677"/>
                </a:lnTo>
                <a:lnTo>
                  <a:pt x="635558" y="2519667"/>
                </a:lnTo>
                <a:lnTo>
                  <a:pt x="754860" y="2521654"/>
                </a:lnTo>
                <a:lnTo>
                  <a:pt x="1013314" y="2523083"/>
                </a:lnTo>
                <a:lnTo>
                  <a:pt x="1028351" y="2523083"/>
                </a:lnTo>
                <a:lnTo>
                  <a:pt x="2501455" y="2510950"/>
                </a:lnTo>
                <a:lnTo>
                  <a:pt x="2526476" y="2499947"/>
                </a:lnTo>
                <a:lnTo>
                  <a:pt x="2526476" y="1261119"/>
                </a:lnTo>
                <a:lnTo>
                  <a:pt x="2518273" y="968822"/>
                </a:lnTo>
                <a:lnTo>
                  <a:pt x="2509967" y="680402"/>
                </a:lnTo>
                <a:lnTo>
                  <a:pt x="2500576" y="358087"/>
                </a:lnTo>
                <a:lnTo>
                  <a:pt x="2490089" y="0"/>
                </a:lnTo>
                <a:close/>
              </a:path>
            </a:pathLst>
          </a:custGeom>
          <a:solidFill>
            <a:srgbClr val="5F5A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460236" y="4652128"/>
            <a:ext cx="2522855" cy="2508250"/>
          </a:xfrm>
          <a:custGeom>
            <a:avLst/>
            <a:gdLst/>
            <a:ahLst/>
            <a:cxnLst/>
            <a:rect l="l" t="t" r="r" b="b"/>
            <a:pathLst>
              <a:path w="2522854" h="2508250">
                <a:moveTo>
                  <a:pt x="2485771" y="0"/>
                </a:moveTo>
                <a:lnTo>
                  <a:pt x="0" y="31343"/>
                </a:lnTo>
                <a:lnTo>
                  <a:pt x="4018" y="90885"/>
                </a:lnTo>
                <a:lnTo>
                  <a:pt x="8791" y="160896"/>
                </a:lnTo>
                <a:lnTo>
                  <a:pt x="15184" y="253807"/>
                </a:lnTo>
                <a:lnTo>
                  <a:pt x="23029" y="366675"/>
                </a:lnTo>
                <a:lnTo>
                  <a:pt x="32160" y="496556"/>
                </a:lnTo>
                <a:lnTo>
                  <a:pt x="42409" y="640505"/>
                </a:lnTo>
                <a:lnTo>
                  <a:pt x="53609" y="795578"/>
                </a:lnTo>
                <a:lnTo>
                  <a:pt x="65593" y="958830"/>
                </a:lnTo>
                <a:lnTo>
                  <a:pt x="78195" y="1127318"/>
                </a:lnTo>
                <a:lnTo>
                  <a:pt x="91247" y="1298097"/>
                </a:lnTo>
                <a:lnTo>
                  <a:pt x="104581" y="1468223"/>
                </a:lnTo>
                <a:lnTo>
                  <a:pt x="118032" y="1634752"/>
                </a:lnTo>
                <a:lnTo>
                  <a:pt x="131431" y="1794738"/>
                </a:lnTo>
                <a:lnTo>
                  <a:pt x="144612" y="1945239"/>
                </a:lnTo>
                <a:lnTo>
                  <a:pt x="157408" y="2083310"/>
                </a:lnTo>
                <a:lnTo>
                  <a:pt x="169651" y="2206007"/>
                </a:lnTo>
                <a:lnTo>
                  <a:pt x="181175" y="2310385"/>
                </a:lnTo>
                <a:lnTo>
                  <a:pt x="191812" y="2393500"/>
                </a:lnTo>
                <a:lnTo>
                  <a:pt x="201396" y="2452408"/>
                </a:lnTo>
                <a:lnTo>
                  <a:pt x="246647" y="2474340"/>
                </a:lnTo>
                <a:lnTo>
                  <a:pt x="297240" y="2482870"/>
                </a:lnTo>
                <a:lnTo>
                  <a:pt x="364500" y="2489930"/>
                </a:lnTo>
                <a:lnTo>
                  <a:pt x="446941" y="2495638"/>
                </a:lnTo>
                <a:lnTo>
                  <a:pt x="543080" y="2500112"/>
                </a:lnTo>
                <a:lnTo>
                  <a:pt x="651431" y="2503467"/>
                </a:lnTo>
                <a:lnTo>
                  <a:pt x="770511" y="2505822"/>
                </a:lnTo>
                <a:lnTo>
                  <a:pt x="1177278" y="2508051"/>
                </a:lnTo>
                <a:lnTo>
                  <a:pt x="2495969" y="2498598"/>
                </a:lnTo>
                <a:lnTo>
                  <a:pt x="2505221" y="2498265"/>
                </a:lnTo>
                <a:lnTo>
                  <a:pt x="2513491" y="2496061"/>
                </a:lnTo>
                <a:lnTo>
                  <a:pt x="2520772" y="2490111"/>
                </a:lnTo>
                <a:lnTo>
                  <a:pt x="2522388" y="2487135"/>
                </a:lnTo>
                <a:lnTo>
                  <a:pt x="2522388" y="1236197"/>
                </a:lnTo>
                <a:lnTo>
                  <a:pt x="2514543" y="964093"/>
                </a:lnTo>
                <a:lnTo>
                  <a:pt x="2506067" y="677082"/>
                </a:lnTo>
                <a:lnTo>
                  <a:pt x="2496478" y="356342"/>
                </a:lnTo>
                <a:lnTo>
                  <a:pt x="2485771" y="0"/>
                </a:lnTo>
                <a:close/>
              </a:path>
            </a:pathLst>
          </a:custGeom>
          <a:solidFill>
            <a:srgbClr val="585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462424" y="4651349"/>
            <a:ext cx="2519045" cy="2493645"/>
          </a:xfrm>
          <a:custGeom>
            <a:avLst/>
            <a:gdLst/>
            <a:ahLst/>
            <a:cxnLst/>
            <a:rect l="l" t="t" r="r" b="b"/>
            <a:pathLst>
              <a:path w="2519045" h="2493645">
                <a:moveTo>
                  <a:pt x="2481614" y="0"/>
                </a:moveTo>
                <a:lnTo>
                  <a:pt x="0" y="33501"/>
                </a:lnTo>
                <a:lnTo>
                  <a:pt x="0" y="33721"/>
                </a:lnTo>
                <a:lnTo>
                  <a:pt x="4408" y="92722"/>
                </a:lnTo>
                <a:lnTo>
                  <a:pt x="9657" y="162347"/>
                </a:lnTo>
                <a:lnTo>
                  <a:pt x="16679" y="254734"/>
                </a:lnTo>
                <a:lnTo>
                  <a:pt x="25286" y="366950"/>
                </a:lnTo>
                <a:lnTo>
                  <a:pt x="35291" y="496058"/>
                </a:lnTo>
                <a:lnTo>
                  <a:pt x="46504" y="639124"/>
                </a:lnTo>
                <a:lnTo>
                  <a:pt x="58739" y="793214"/>
                </a:lnTo>
                <a:lnTo>
                  <a:pt x="71806" y="955391"/>
                </a:lnTo>
                <a:lnTo>
                  <a:pt x="85518" y="1122723"/>
                </a:lnTo>
                <a:lnTo>
                  <a:pt x="99686" y="1292272"/>
                </a:lnTo>
                <a:lnTo>
                  <a:pt x="114122" y="1461106"/>
                </a:lnTo>
                <a:lnTo>
                  <a:pt x="128639" y="1626288"/>
                </a:lnTo>
                <a:lnTo>
                  <a:pt x="143047" y="1784884"/>
                </a:lnTo>
                <a:lnTo>
                  <a:pt x="157160" y="1933960"/>
                </a:lnTo>
                <a:lnTo>
                  <a:pt x="170788" y="2070579"/>
                </a:lnTo>
                <a:lnTo>
                  <a:pt x="183744" y="2191808"/>
                </a:lnTo>
                <a:lnTo>
                  <a:pt x="195839" y="2294711"/>
                </a:lnTo>
                <a:lnTo>
                  <a:pt x="206886" y="2376354"/>
                </a:lnTo>
                <a:lnTo>
                  <a:pt x="216696" y="2433801"/>
                </a:lnTo>
                <a:lnTo>
                  <a:pt x="262332" y="2456353"/>
                </a:lnTo>
                <a:lnTo>
                  <a:pt x="313109" y="2465237"/>
                </a:lnTo>
                <a:lnTo>
                  <a:pt x="380516" y="2472675"/>
                </a:lnTo>
                <a:lnTo>
                  <a:pt x="463045" y="2478779"/>
                </a:lnTo>
                <a:lnTo>
                  <a:pt x="559189" y="2483661"/>
                </a:lnTo>
                <a:lnTo>
                  <a:pt x="667440" y="2487432"/>
                </a:lnTo>
                <a:lnTo>
                  <a:pt x="786291" y="2490205"/>
                </a:lnTo>
                <a:lnTo>
                  <a:pt x="1191370" y="2493647"/>
                </a:lnTo>
                <a:lnTo>
                  <a:pt x="2490593" y="2486239"/>
                </a:lnTo>
                <a:lnTo>
                  <a:pt x="2500227" y="2485928"/>
                </a:lnTo>
                <a:lnTo>
                  <a:pt x="2508840" y="2483753"/>
                </a:lnTo>
                <a:lnTo>
                  <a:pt x="2516425" y="2477848"/>
                </a:lnTo>
                <a:lnTo>
                  <a:pt x="2518460" y="2474276"/>
                </a:lnTo>
                <a:lnTo>
                  <a:pt x="2518451" y="1213284"/>
                </a:lnTo>
                <a:lnTo>
                  <a:pt x="2510821" y="955391"/>
                </a:lnTo>
                <a:lnTo>
                  <a:pt x="2502303" y="673769"/>
                </a:lnTo>
                <a:lnTo>
                  <a:pt x="2492530" y="354598"/>
                </a:lnTo>
                <a:lnTo>
                  <a:pt x="2481614" y="0"/>
                </a:lnTo>
                <a:close/>
              </a:path>
            </a:pathLst>
          </a:custGeom>
          <a:solidFill>
            <a:srgbClr val="514B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464621" y="4650574"/>
            <a:ext cx="2514600" cy="2479040"/>
          </a:xfrm>
          <a:custGeom>
            <a:avLst/>
            <a:gdLst/>
            <a:ahLst/>
            <a:cxnLst/>
            <a:rect l="l" t="t" r="r" b="b"/>
            <a:pathLst>
              <a:path w="2514600" h="2479040">
                <a:moveTo>
                  <a:pt x="2477438" y="0"/>
                </a:moveTo>
                <a:lnTo>
                  <a:pt x="0" y="35655"/>
                </a:lnTo>
                <a:lnTo>
                  <a:pt x="0" y="35829"/>
                </a:lnTo>
                <a:lnTo>
                  <a:pt x="4815" y="94554"/>
                </a:lnTo>
                <a:lnTo>
                  <a:pt x="10539" y="163790"/>
                </a:lnTo>
                <a:lnTo>
                  <a:pt x="18189" y="255650"/>
                </a:lnTo>
                <a:lnTo>
                  <a:pt x="27557" y="367208"/>
                </a:lnTo>
                <a:lnTo>
                  <a:pt x="38433" y="495540"/>
                </a:lnTo>
                <a:lnTo>
                  <a:pt x="50609" y="637720"/>
                </a:lnTo>
                <a:lnTo>
                  <a:pt x="63874" y="790822"/>
                </a:lnTo>
                <a:lnTo>
                  <a:pt x="78020" y="951923"/>
                </a:lnTo>
                <a:lnTo>
                  <a:pt x="92838" y="1118095"/>
                </a:lnTo>
                <a:lnTo>
                  <a:pt x="108118" y="1286414"/>
                </a:lnTo>
                <a:lnTo>
                  <a:pt x="123652" y="1453955"/>
                </a:lnTo>
                <a:lnTo>
                  <a:pt x="139229" y="1617792"/>
                </a:lnTo>
                <a:lnTo>
                  <a:pt x="154641" y="1775001"/>
                </a:lnTo>
                <a:lnTo>
                  <a:pt x="169678" y="1922655"/>
                </a:lnTo>
                <a:lnTo>
                  <a:pt x="184132" y="2057830"/>
                </a:lnTo>
                <a:lnTo>
                  <a:pt x="197792" y="2177600"/>
                </a:lnTo>
                <a:lnTo>
                  <a:pt x="210451" y="2279040"/>
                </a:lnTo>
                <a:lnTo>
                  <a:pt x="221899" y="2359224"/>
                </a:lnTo>
                <a:lnTo>
                  <a:pt x="231925" y="2415228"/>
                </a:lnTo>
                <a:lnTo>
                  <a:pt x="277964" y="2438336"/>
                </a:lnTo>
                <a:lnTo>
                  <a:pt x="328934" y="2447510"/>
                </a:lnTo>
                <a:lnTo>
                  <a:pt x="396496" y="2455246"/>
                </a:lnTo>
                <a:lnTo>
                  <a:pt x="479120" y="2461653"/>
                </a:lnTo>
                <a:lnTo>
                  <a:pt x="575276" y="2466844"/>
                </a:lnTo>
                <a:lnTo>
                  <a:pt x="683432" y="2470929"/>
                </a:lnTo>
                <a:lnTo>
                  <a:pt x="929627" y="2476223"/>
                </a:lnTo>
                <a:lnTo>
                  <a:pt x="1350665" y="2478642"/>
                </a:lnTo>
                <a:lnTo>
                  <a:pt x="2485185" y="2473826"/>
                </a:lnTo>
                <a:lnTo>
                  <a:pt x="2495208" y="2473517"/>
                </a:lnTo>
                <a:lnTo>
                  <a:pt x="2504170" y="2471352"/>
                </a:lnTo>
                <a:lnTo>
                  <a:pt x="2512066" y="2465477"/>
                </a:lnTo>
                <a:lnTo>
                  <a:pt x="2514574" y="2461271"/>
                </a:lnTo>
                <a:lnTo>
                  <a:pt x="2514574" y="1193678"/>
                </a:lnTo>
                <a:lnTo>
                  <a:pt x="2507252" y="951923"/>
                </a:lnTo>
                <a:lnTo>
                  <a:pt x="2498530" y="670402"/>
                </a:lnTo>
                <a:lnTo>
                  <a:pt x="2488567" y="352824"/>
                </a:lnTo>
                <a:lnTo>
                  <a:pt x="2477438" y="0"/>
                </a:lnTo>
                <a:close/>
              </a:path>
            </a:pathLst>
          </a:custGeom>
          <a:solidFill>
            <a:srgbClr val="4A44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423118" y="4600168"/>
            <a:ext cx="2656217" cy="266414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0" y="12"/>
            <a:ext cx="10656570" cy="7560309"/>
          </a:xfrm>
          <a:custGeom>
            <a:avLst/>
            <a:gdLst/>
            <a:ahLst/>
            <a:cxnLst/>
            <a:rect l="l" t="t" r="r" b="b"/>
            <a:pathLst>
              <a:path w="10656570" h="7560309">
                <a:moveTo>
                  <a:pt x="10655998" y="7559992"/>
                </a:moveTo>
                <a:lnTo>
                  <a:pt x="0" y="7559992"/>
                </a:lnTo>
                <a:lnTo>
                  <a:pt x="0" y="0"/>
                </a:lnTo>
                <a:lnTo>
                  <a:pt x="10655998" y="0"/>
                </a:lnTo>
                <a:lnTo>
                  <a:pt x="10655998" y="7559992"/>
                </a:lnTo>
                <a:close/>
              </a:path>
            </a:pathLst>
          </a:custGeom>
          <a:solidFill>
            <a:srgbClr val="FFE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0" y="12"/>
            <a:ext cx="10655998" cy="75599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24600" indent="-675005">
              <a:lnSpc>
                <a:spcPct val="100000"/>
              </a:lnSpc>
              <a:buChar char="•"/>
              <a:tabLst>
                <a:tab pos="6324600" algn="l"/>
              </a:tabLst>
            </a:pPr>
            <a:r>
              <a:rPr spc="20" dirty="0"/>
              <a:t>Ullevål</a:t>
            </a:r>
            <a:r>
              <a:rPr spc="10" dirty="0"/>
              <a:t> </a:t>
            </a:r>
            <a:r>
              <a:rPr spc="15" dirty="0"/>
              <a:t>skole</a:t>
            </a:r>
            <a:r>
              <a:rPr spc="10" dirty="0"/>
              <a:t> </a:t>
            </a:r>
            <a:r>
              <a:rPr spc="15" dirty="0"/>
              <a:t>•</a:t>
            </a:r>
          </a:p>
        </p:txBody>
      </p:sp>
      <p:sp>
        <p:nvSpPr>
          <p:cNvPr id="179" name="object 179"/>
          <p:cNvSpPr/>
          <p:nvPr/>
        </p:nvSpPr>
        <p:spPr>
          <a:xfrm>
            <a:off x="4215244" y="4650567"/>
            <a:ext cx="3013324" cy="26836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252359" y="6494803"/>
            <a:ext cx="2008505" cy="70485"/>
          </a:xfrm>
          <a:custGeom>
            <a:avLst/>
            <a:gdLst/>
            <a:ahLst/>
            <a:cxnLst/>
            <a:rect l="l" t="t" r="r" b="b"/>
            <a:pathLst>
              <a:path w="2008504" h="70484">
                <a:moveTo>
                  <a:pt x="0" y="0"/>
                </a:moveTo>
                <a:lnTo>
                  <a:pt x="2007920" y="70116"/>
                </a:lnTo>
              </a:path>
            </a:pathLst>
          </a:custGeom>
          <a:ln w="6858">
            <a:solidFill>
              <a:srgbClr val="007E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 txBox="1"/>
          <p:nvPr/>
        </p:nvSpPr>
        <p:spPr>
          <a:xfrm rot="120000">
            <a:off x="1535533" y="4796129"/>
            <a:ext cx="1544324" cy="533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4200" i="1" dirty="0">
                <a:latin typeface="BrushScriptStd"/>
                <a:cs typeface="BrushScriptStd"/>
              </a:rPr>
              <a:t>Husk!</a:t>
            </a:r>
            <a:endParaRPr sz="4200">
              <a:latin typeface="BrushScriptStd"/>
              <a:cs typeface="BrushScriptStd"/>
            </a:endParaRPr>
          </a:p>
        </p:txBody>
      </p:sp>
      <p:sp>
        <p:nvSpPr>
          <p:cNvPr id="182" name="object 182"/>
          <p:cNvSpPr txBox="1"/>
          <p:nvPr/>
        </p:nvSpPr>
        <p:spPr>
          <a:xfrm rot="120000">
            <a:off x="1395871" y="5305496"/>
            <a:ext cx="1798618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600" dirty="0">
                <a:latin typeface="Calibre"/>
                <a:cs typeface="Calibre"/>
              </a:rPr>
              <a:t>Du 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an 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 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on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akt med</a:t>
            </a:r>
            <a:endParaRPr sz="1600">
              <a:latin typeface="Calibre"/>
              <a:cs typeface="Calibre"/>
            </a:endParaRPr>
          </a:p>
        </p:txBody>
      </p:sp>
      <p:sp>
        <p:nvSpPr>
          <p:cNvPr id="183" name="object 183"/>
          <p:cNvSpPr txBox="1"/>
          <p:nvPr/>
        </p:nvSpPr>
        <p:spPr>
          <a:xfrm rot="120000">
            <a:off x="1540718" y="5549188"/>
            <a:ext cx="1491474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600" dirty="0">
                <a:latin typeface="Calibre"/>
                <a:cs typeface="Calibre"/>
              </a:rPr>
              <a:t>klasse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on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akt eller</a:t>
            </a:r>
            <a:endParaRPr sz="1600">
              <a:latin typeface="Calibre"/>
              <a:cs typeface="Calibre"/>
            </a:endParaRPr>
          </a:p>
        </p:txBody>
      </p:sp>
      <p:sp>
        <p:nvSpPr>
          <p:cNvPr id="184" name="object 184"/>
          <p:cNvSpPr txBox="1"/>
          <p:nvPr/>
        </p:nvSpPr>
        <p:spPr>
          <a:xfrm rot="120000">
            <a:off x="1207231" y="5792884"/>
            <a:ext cx="2141451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600" spc="-50" dirty="0">
                <a:latin typeface="Calibre"/>
                <a:cs typeface="Calibre"/>
              </a:rPr>
              <a:t>F</a:t>
            </a:r>
            <a:r>
              <a:rPr sz="1600" spc="-30" dirty="0">
                <a:latin typeface="Calibre"/>
                <a:cs typeface="Calibre"/>
              </a:rPr>
              <a:t>A</a:t>
            </a:r>
            <a:r>
              <a:rPr sz="1600" dirty="0">
                <a:latin typeface="Calibre"/>
                <a:cs typeface="Calibre"/>
              </a:rPr>
              <a:t>U-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ep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esen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ant i klassen</a:t>
            </a:r>
            <a:endParaRPr sz="1600">
              <a:latin typeface="Calibre"/>
              <a:cs typeface="Calibre"/>
            </a:endParaRPr>
          </a:p>
        </p:txBody>
      </p:sp>
      <p:sp>
        <p:nvSpPr>
          <p:cNvPr id="185" name="object 185"/>
          <p:cNvSpPr txBox="1"/>
          <p:nvPr/>
        </p:nvSpPr>
        <p:spPr>
          <a:xfrm rot="120000">
            <a:off x="1575985" y="6036573"/>
            <a:ext cx="138692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95"/>
              </a:lnSpc>
            </a:pPr>
            <a:r>
              <a:rPr sz="1600" dirty="0">
                <a:latin typeface="Calibre"/>
                <a:cs typeface="Calibre"/>
              </a:rPr>
              <a:t>din om </a:t>
            </a:r>
            <a:r>
              <a:rPr sz="1600" spc="-10" dirty="0">
                <a:latin typeface="Calibre"/>
                <a:cs typeface="Calibre"/>
              </a:rPr>
              <a:t>h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a du vil!</a:t>
            </a:r>
            <a:endParaRPr sz="1600">
              <a:latin typeface="Calibre"/>
              <a:cs typeface="Calibre"/>
            </a:endParaRPr>
          </a:p>
        </p:txBody>
      </p:sp>
      <p:sp>
        <p:nvSpPr>
          <p:cNvPr id="186" name="object 186"/>
          <p:cNvSpPr txBox="1"/>
          <p:nvPr/>
        </p:nvSpPr>
        <p:spPr>
          <a:xfrm rot="120000">
            <a:off x="1246456" y="6285647"/>
            <a:ext cx="2027353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30"/>
              </a:lnSpc>
            </a:pPr>
            <a:r>
              <a:rPr sz="1800" dirty="0">
                <a:solidFill>
                  <a:srgbClr val="007E2D"/>
                </a:solidFill>
                <a:latin typeface="Calibre"/>
                <a:cs typeface="Calibre"/>
                <a:hlinkClick r:id="rId16"/>
              </a:rPr>
              <a:t>ull</a:t>
            </a:r>
            <a:r>
              <a:rPr sz="1800" spc="-10" dirty="0">
                <a:solidFill>
                  <a:srgbClr val="007E2D"/>
                </a:solidFill>
                <a:latin typeface="Calibre"/>
                <a:cs typeface="Calibre"/>
                <a:hlinkClick r:id="rId16"/>
              </a:rPr>
              <a:t>e</a:t>
            </a:r>
            <a:r>
              <a:rPr sz="1800" spc="-25" dirty="0">
                <a:solidFill>
                  <a:srgbClr val="007E2D"/>
                </a:solidFill>
                <a:latin typeface="Calibre"/>
                <a:cs typeface="Calibre"/>
                <a:hlinkClick r:id="rId16"/>
              </a:rPr>
              <a:t>v</a:t>
            </a:r>
            <a:r>
              <a:rPr sz="1800" dirty="0">
                <a:solidFill>
                  <a:srgbClr val="007E2D"/>
                </a:solidFill>
                <a:latin typeface="Calibre"/>
                <a:cs typeface="Calibre"/>
                <a:hlinkClick r:id="rId16"/>
              </a:rPr>
              <a:t>aal</a:t>
            </a:r>
            <a:r>
              <a:rPr sz="1800" spc="-20" dirty="0">
                <a:solidFill>
                  <a:srgbClr val="007E2D"/>
                </a:solidFill>
                <a:latin typeface="Calibre"/>
                <a:cs typeface="Calibre"/>
                <a:hlinkClick r:id="rId16"/>
              </a:rPr>
              <a:t>f</a:t>
            </a:r>
            <a:r>
              <a:rPr sz="1800" dirty="0">
                <a:solidFill>
                  <a:srgbClr val="007E2D"/>
                </a:solidFill>
                <a:latin typeface="Calibre"/>
                <a:cs typeface="Calibre"/>
                <a:hlinkClick r:id="rId16"/>
              </a:rPr>
              <a:t>au</a:t>
            </a:r>
            <a:r>
              <a:rPr sz="1800" spc="10" dirty="0">
                <a:solidFill>
                  <a:srgbClr val="007E2D"/>
                </a:solidFill>
                <a:latin typeface="Calibre"/>
                <a:cs typeface="Calibre"/>
                <a:hlinkClick r:id="rId16"/>
              </a:rPr>
              <a:t>@</a:t>
            </a:r>
            <a:r>
              <a:rPr sz="1800" dirty="0">
                <a:solidFill>
                  <a:srgbClr val="007E2D"/>
                </a:solidFill>
                <a:latin typeface="Calibre"/>
                <a:cs typeface="Calibre"/>
                <a:hlinkClick r:id="rId16"/>
              </a:rPr>
              <a:t>gmail</a:t>
            </a:r>
            <a:r>
              <a:rPr sz="1800" spc="-25" dirty="0">
                <a:solidFill>
                  <a:srgbClr val="007E2D"/>
                </a:solidFill>
                <a:latin typeface="Calibre"/>
                <a:cs typeface="Calibre"/>
                <a:hlinkClick r:id="rId16"/>
              </a:rPr>
              <a:t>.</a:t>
            </a:r>
            <a:r>
              <a:rPr sz="1800" spc="-5" dirty="0">
                <a:solidFill>
                  <a:srgbClr val="007E2D"/>
                </a:solidFill>
                <a:latin typeface="Calibre"/>
                <a:cs typeface="Calibre"/>
                <a:hlinkClick r:id="rId16"/>
              </a:rPr>
              <a:t>c</a:t>
            </a:r>
            <a:r>
              <a:rPr sz="1800" dirty="0">
                <a:solidFill>
                  <a:srgbClr val="007E2D"/>
                </a:solidFill>
                <a:latin typeface="Calibre"/>
                <a:cs typeface="Calibre"/>
                <a:hlinkClick r:id="rId16"/>
              </a:rPr>
              <a:t>om</a:t>
            </a:r>
            <a:endParaRPr sz="1800">
              <a:latin typeface="Calibre"/>
              <a:cs typeface="Calibre"/>
            </a:endParaRPr>
          </a:p>
        </p:txBody>
      </p:sp>
      <p:sp>
        <p:nvSpPr>
          <p:cNvPr id="187" name="object 187"/>
          <p:cNvSpPr txBox="1"/>
          <p:nvPr/>
        </p:nvSpPr>
        <p:spPr>
          <a:xfrm rot="21480000">
            <a:off x="7947319" y="4804542"/>
            <a:ext cx="1460241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dirty="0">
                <a:latin typeface="BradleyHandITCTT-Bold"/>
                <a:cs typeface="BradleyHandITCTT-Bold"/>
              </a:rPr>
              <a:t>For tips og råd</a:t>
            </a:r>
            <a:endParaRPr sz="1800">
              <a:latin typeface="BradleyHandITCTT-Bold"/>
              <a:cs typeface="BradleyHandITCTT-Bold"/>
            </a:endParaRPr>
          </a:p>
        </p:txBody>
      </p:sp>
      <p:sp>
        <p:nvSpPr>
          <p:cNvPr id="188" name="object 188"/>
          <p:cNvSpPr txBox="1"/>
          <p:nvPr/>
        </p:nvSpPr>
        <p:spPr>
          <a:xfrm rot="21480000">
            <a:off x="7960665" y="5070278"/>
            <a:ext cx="1935002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dirty="0">
                <a:latin typeface="BradleyHandITCTT-Bold"/>
                <a:cs typeface="BradleyHandITCTT-Bold"/>
              </a:rPr>
              <a:t>knyttet til elevenes</a:t>
            </a:r>
            <a:endParaRPr sz="1800">
              <a:latin typeface="BradleyHandITCTT-Bold"/>
              <a:cs typeface="BradleyHandITCTT-Bold"/>
            </a:endParaRPr>
          </a:p>
        </p:txBody>
      </p:sp>
      <p:sp>
        <p:nvSpPr>
          <p:cNvPr id="189" name="object 189"/>
          <p:cNvSpPr txBox="1"/>
          <p:nvPr/>
        </p:nvSpPr>
        <p:spPr>
          <a:xfrm rot="21480000">
            <a:off x="7968778" y="5348295"/>
            <a:ext cx="171644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dirty="0">
                <a:latin typeface="BradleyHandITCTT-Bold"/>
                <a:cs typeface="BradleyHandITCTT-Bold"/>
              </a:rPr>
              <a:t>digitale hverdag:</a:t>
            </a:r>
            <a:endParaRPr sz="1800">
              <a:latin typeface="BradleyHandITCTT-Bold"/>
              <a:cs typeface="BradleyHandITCTT-Bold"/>
            </a:endParaRPr>
          </a:p>
        </p:txBody>
      </p:sp>
      <p:sp>
        <p:nvSpPr>
          <p:cNvPr id="190" name="object 190"/>
          <p:cNvSpPr txBox="1"/>
          <p:nvPr/>
        </p:nvSpPr>
        <p:spPr>
          <a:xfrm rot="21480000">
            <a:off x="7990321" y="5889651"/>
            <a:ext cx="210955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dirty="0">
                <a:latin typeface="BradleyHandITCTT-Bold"/>
                <a:cs typeface="BradleyHandITCTT-Bold"/>
                <a:hlinkClick r:id="rId17"/>
              </a:rPr>
              <a:t>www.barnevakten.no</a:t>
            </a:r>
            <a:endParaRPr sz="1800">
              <a:latin typeface="BradleyHandITCTT-Bold"/>
              <a:cs typeface="BradleyHandITCTT-Bold"/>
            </a:endParaRPr>
          </a:p>
        </p:txBody>
      </p:sp>
      <p:sp>
        <p:nvSpPr>
          <p:cNvPr id="191" name="object 191"/>
          <p:cNvSpPr txBox="1"/>
          <p:nvPr/>
        </p:nvSpPr>
        <p:spPr>
          <a:xfrm rot="180000">
            <a:off x="1198883" y="1568659"/>
            <a:ext cx="2125796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b="1" dirty="0">
                <a:latin typeface="Handegypt"/>
                <a:cs typeface="Handegypt"/>
              </a:rPr>
              <a:t>Kontaktinformasjon:</a:t>
            </a:r>
            <a:endParaRPr sz="1600">
              <a:latin typeface="Handegypt"/>
              <a:cs typeface="Handegypt"/>
            </a:endParaRPr>
          </a:p>
        </p:txBody>
      </p:sp>
      <p:sp>
        <p:nvSpPr>
          <p:cNvPr id="192" name="object 192"/>
          <p:cNvSpPr txBox="1"/>
          <p:nvPr/>
        </p:nvSpPr>
        <p:spPr>
          <a:xfrm rot="180000">
            <a:off x="1178592" y="1866523"/>
            <a:ext cx="1509658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95"/>
              </a:lnSpc>
            </a:pPr>
            <a:r>
              <a:rPr sz="2250" spc="-7" baseline="3703" dirty="0">
                <a:latin typeface="Chalkduster"/>
                <a:cs typeface="Chalkduster"/>
              </a:rPr>
              <a:t>U</a:t>
            </a:r>
            <a:r>
              <a:rPr sz="2250" spc="-67" baseline="3703" dirty="0">
                <a:latin typeface="Chalkduster"/>
                <a:cs typeface="Chalkduster"/>
              </a:rPr>
              <a:t>l</a:t>
            </a:r>
            <a:r>
              <a:rPr sz="2250" spc="-157" baseline="1851" dirty="0">
                <a:latin typeface="Chalkduster"/>
                <a:cs typeface="Chalkduster"/>
              </a:rPr>
              <a:t>l</a:t>
            </a:r>
            <a:r>
              <a:rPr sz="2250" spc="-44" baseline="1851" dirty="0">
                <a:latin typeface="Chalkduster"/>
                <a:cs typeface="Chalkduster"/>
              </a:rPr>
              <a:t>e</a:t>
            </a:r>
            <a:r>
              <a:rPr sz="2250" spc="-7" baseline="1851" dirty="0">
                <a:latin typeface="Chalkduster"/>
                <a:cs typeface="Chalkduster"/>
              </a:rPr>
              <a:t>vå</a:t>
            </a:r>
            <a:r>
              <a:rPr sz="2250" baseline="1851" dirty="0">
                <a:latin typeface="Chalkduster"/>
                <a:cs typeface="Chalkduster"/>
              </a:rPr>
              <a:t>l</a:t>
            </a:r>
            <a:r>
              <a:rPr sz="2250" spc="-22" baseline="1851" dirty="0">
                <a:latin typeface="Chalkduster"/>
                <a:cs typeface="Chalkduster"/>
              </a:rPr>
              <a:t> </a:t>
            </a:r>
            <a:r>
              <a:rPr sz="2250" baseline="1851" dirty="0">
                <a:latin typeface="Chalkduster"/>
                <a:cs typeface="Chalkduster"/>
              </a:rPr>
              <a:t>s</a:t>
            </a:r>
            <a:r>
              <a:rPr sz="2250" spc="-75" baseline="1851" dirty="0">
                <a:latin typeface="Chalkduster"/>
                <a:cs typeface="Chalkduster"/>
              </a:rPr>
              <a:t>k</a:t>
            </a:r>
            <a:r>
              <a:rPr sz="1500" spc="45" dirty="0">
                <a:latin typeface="Chalkduster"/>
                <a:cs typeface="Chalkduster"/>
              </a:rPr>
              <a:t>o</a:t>
            </a:r>
            <a:r>
              <a:rPr sz="1500" spc="-105" dirty="0">
                <a:latin typeface="Chalkduster"/>
                <a:cs typeface="Chalkduster"/>
              </a:rPr>
              <a:t>l</a:t>
            </a:r>
            <a:r>
              <a:rPr sz="1500" dirty="0">
                <a:latin typeface="Chalkduster"/>
                <a:cs typeface="Chalkduster"/>
              </a:rPr>
              <a:t>e:</a:t>
            </a:r>
            <a:endParaRPr sz="1500">
              <a:latin typeface="Chalkduster"/>
              <a:cs typeface="Chalkduster"/>
            </a:endParaRPr>
          </a:p>
        </p:txBody>
      </p:sp>
      <p:sp>
        <p:nvSpPr>
          <p:cNvPr id="193" name="object 193"/>
          <p:cNvSpPr txBox="1"/>
          <p:nvPr/>
        </p:nvSpPr>
        <p:spPr>
          <a:xfrm rot="180000">
            <a:off x="1126847" y="2072094"/>
            <a:ext cx="33498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spc="-5" dirty="0">
                <a:latin typeface="Chalkduster"/>
                <a:cs typeface="Chalkduster"/>
              </a:rPr>
              <a:t>23</a:t>
            </a:r>
            <a:endParaRPr sz="1500">
              <a:latin typeface="Chalkduster"/>
              <a:cs typeface="Chalkduster"/>
            </a:endParaRPr>
          </a:p>
        </p:txBody>
      </p:sp>
      <p:sp>
        <p:nvSpPr>
          <p:cNvPr id="194" name="object 194"/>
          <p:cNvSpPr txBox="1"/>
          <p:nvPr/>
        </p:nvSpPr>
        <p:spPr>
          <a:xfrm rot="180000">
            <a:off x="1491440" y="2114380"/>
            <a:ext cx="940239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50" spc="-142" baseline="1851" dirty="0">
                <a:latin typeface="Chalkduster"/>
                <a:cs typeface="Chalkduster"/>
              </a:rPr>
              <a:t>1</a:t>
            </a:r>
            <a:r>
              <a:rPr sz="2250" baseline="1851" dirty="0">
                <a:latin typeface="Chalkduster"/>
                <a:cs typeface="Chalkduster"/>
              </a:rPr>
              <a:t>9</a:t>
            </a:r>
            <a:r>
              <a:rPr sz="2250" spc="-22" baseline="1851" dirty="0">
                <a:latin typeface="Chalkduster"/>
                <a:cs typeface="Chalkduster"/>
              </a:rPr>
              <a:t> </a:t>
            </a:r>
            <a:r>
              <a:rPr sz="1500" spc="-5" dirty="0">
                <a:latin typeface="Chalkduster"/>
                <a:cs typeface="Chalkduster"/>
              </a:rPr>
              <a:t>6</a:t>
            </a:r>
            <a:r>
              <a:rPr sz="1500" dirty="0">
                <a:latin typeface="Chalkduster"/>
                <a:cs typeface="Chalkduster"/>
              </a:rPr>
              <a:t>1</a:t>
            </a:r>
            <a:r>
              <a:rPr sz="1500" spc="-15" dirty="0">
                <a:latin typeface="Chalkduster"/>
                <a:cs typeface="Chalkduster"/>
              </a:rPr>
              <a:t> </a:t>
            </a:r>
            <a:r>
              <a:rPr sz="1500" spc="-5" dirty="0">
                <a:latin typeface="Chalkduster"/>
                <a:cs typeface="Chalkduster"/>
              </a:rPr>
              <a:t>60</a:t>
            </a:r>
            <a:endParaRPr sz="1500">
              <a:latin typeface="Chalkduster"/>
              <a:cs typeface="Chalkduster"/>
            </a:endParaRPr>
          </a:p>
        </p:txBody>
      </p:sp>
      <p:sp>
        <p:nvSpPr>
          <p:cNvPr id="195" name="object 195"/>
          <p:cNvSpPr txBox="1"/>
          <p:nvPr/>
        </p:nvSpPr>
        <p:spPr>
          <a:xfrm rot="180000">
            <a:off x="1129725" y="2547384"/>
            <a:ext cx="826541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50" baseline="1851" dirty="0">
                <a:latin typeface="Chalkduster"/>
                <a:cs typeface="Chalkduster"/>
              </a:rPr>
              <a:t>Rek</a:t>
            </a:r>
            <a:r>
              <a:rPr sz="2250" spc="-120" baseline="1851" dirty="0">
                <a:latin typeface="Chalkduster"/>
                <a:cs typeface="Chalkduster"/>
              </a:rPr>
              <a:t>t</a:t>
            </a:r>
            <a:r>
              <a:rPr sz="1500" dirty="0">
                <a:latin typeface="Chalkduster"/>
                <a:cs typeface="Chalkduster"/>
              </a:rPr>
              <a:t>o</a:t>
            </a:r>
            <a:r>
              <a:rPr sz="1500" spc="-40" dirty="0">
                <a:latin typeface="Chalkduster"/>
                <a:cs typeface="Chalkduster"/>
              </a:rPr>
              <a:t>r</a:t>
            </a:r>
            <a:r>
              <a:rPr sz="1500" dirty="0">
                <a:latin typeface="Chalkduster"/>
                <a:cs typeface="Chalkduster"/>
              </a:rPr>
              <a:t>:</a:t>
            </a:r>
            <a:endParaRPr sz="1500">
              <a:latin typeface="Chalkduster"/>
              <a:cs typeface="Chalkduster"/>
            </a:endParaRPr>
          </a:p>
        </p:txBody>
      </p:sp>
      <p:sp>
        <p:nvSpPr>
          <p:cNvPr id="196" name="object 196"/>
          <p:cNvSpPr txBox="1"/>
          <p:nvPr/>
        </p:nvSpPr>
        <p:spPr>
          <a:xfrm rot="180000">
            <a:off x="1084981" y="2756614"/>
            <a:ext cx="33498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spc="-5" dirty="0">
                <a:latin typeface="Chalkduster"/>
                <a:cs typeface="Chalkduster"/>
              </a:rPr>
              <a:t>23</a:t>
            </a:r>
            <a:endParaRPr sz="1500">
              <a:latin typeface="Chalkduster"/>
              <a:cs typeface="Chalkduster"/>
            </a:endParaRPr>
          </a:p>
        </p:txBody>
      </p:sp>
      <p:sp>
        <p:nvSpPr>
          <p:cNvPr id="197" name="object 197"/>
          <p:cNvSpPr txBox="1"/>
          <p:nvPr/>
        </p:nvSpPr>
        <p:spPr>
          <a:xfrm rot="180000">
            <a:off x="1449338" y="2798478"/>
            <a:ext cx="92486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50" spc="-142" baseline="1851" dirty="0">
                <a:latin typeface="Chalkduster"/>
                <a:cs typeface="Chalkduster"/>
              </a:rPr>
              <a:t>1</a:t>
            </a:r>
            <a:r>
              <a:rPr sz="2250" baseline="1851" dirty="0">
                <a:latin typeface="Chalkduster"/>
                <a:cs typeface="Chalkduster"/>
              </a:rPr>
              <a:t>9</a:t>
            </a:r>
            <a:r>
              <a:rPr sz="2250" spc="-22" baseline="1851" dirty="0">
                <a:latin typeface="Chalkduster"/>
                <a:cs typeface="Chalkduster"/>
              </a:rPr>
              <a:t> </a:t>
            </a:r>
            <a:r>
              <a:rPr sz="1500" spc="-5" dirty="0">
                <a:latin typeface="Chalkduster"/>
                <a:cs typeface="Chalkduster"/>
              </a:rPr>
              <a:t>6</a:t>
            </a:r>
            <a:r>
              <a:rPr sz="1500" dirty="0">
                <a:latin typeface="Chalkduster"/>
                <a:cs typeface="Chalkduster"/>
              </a:rPr>
              <a:t>1</a:t>
            </a:r>
            <a:r>
              <a:rPr sz="1500" spc="-15" dirty="0">
                <a:latin typeface="Chalkduster"/>
                <a:cs typeface="Chalkduster"/>
              </a:rPr>
              <a:t> </a:t>
            </a:r>
            <a:r>
              <a:rPr sz="1500" spc="-5" dirty="0">
                <a:latin typeface="Chalkduster"/>
                <a:cs typeface="Chalkduster"/>
              </a:rPr>
              <a:t>61</a:t>
            </a:r>
            <a:endParaRPr sz="1500">
              <a:latin typeface="Chalkduster"/>
              <a:cs typeface="Chalkduster"/>
            </a:endParaRPr>
          </a:p>
        </p:txBody>
      </p:sp>
      <p:sp>
        <p:nvSpPr>
          <p:cNvPr id="198" name="object 198"/>
          <p:cNvSpPr txBox="1"/>
          <p:nvPr/>
        </p:nvSpPr>
        <p:spPr>
          <a:xfrm rot="180000">
            <a:off x="1092134" y="3242004"/>
            <a:ext cx="1124699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50" spc="-7" baseline="1851" dirty="0">
                <a:latin typeface="Chalkduster"/>
                <a:cs typeface="Chalkduster"/>
              </a:rPr>
              <a:t>Insp</a:t>
            </a:r>
            <a:r>
              <a:rPr sz="2250" baseline="1851" dirty="0">
                <a:latin typeface="Chalkduster"/>
                <a:cs typeface="Chalkduster"/>
              </a:rPr>
              <a:t>ektø</a:t>
            </a:r>
            <a:r>
              <a:rPr sz="2250" spc="-60" baseline="1851" dirty="0">
                <a:latin typeface="Chalkduster"/>
                <a:cs typeface="Chalkduster"/>
              </a:rPr>
              <a:t>r</a:t>
            </a:r>
            <a:r>
              <a:rPr sz="1500" dirty="0">
                <a:latin typeface="Chalkduster"/>
                <a:cs typeface="Chalkduster"/>
              </a:rPr>
              <a:t>:</a:t>
            </a:r>
            <a:endParaRPr sz="1500">
              <a:latin typeface="Chalkduster"/>
              <a:cs typeface="Chalkduster"/>
            </a:endParaRPr>
          </a:p>
        </p:txBody>
      </p:sp>
      <p:sp>
        <p:nvSpPr>
          <p:cNvPr id="199" name="object 199"/>
          <p:cNvSpPr txBox="1"/>
          <p:nvPr/>
        </p:nvSpPr>
        <p:spPr>
          <a:xfrm rot="180000">
            <a:off x="1043115" y="3441134"/>
            <a:ext cx="334982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500" spc="-5" dirty="0">
                <a:latin typeface="Chalkduster"/>
                <a:cs typeface="Chalkduster"/>
              </a:rPr>
              <a:t>23</a:t>
            </a:r>
            <a:endParaRPr sz="1500">
              <a:latin typeface="Chalkduster"/>
              <a:cs typeface="Chalkduster"/>
            </a:endParaRPr>
          </a:p>
        </p:txBody>
      </p:sp>
      <p:sp>
        <p:nvSpPr>
          <p:cNvPr id="200" name="object 200"/>
          <p:cNvSpPr txBox="1"/>
          <p:nvPr/>
        </p:nvSpPr>
        <p:spPr>
          <a:xfrm rot="180000">
            <a:off x="1407709" y="3483414"/>
            <a:ext cx="940239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250" spc="-142" baseline="1851" dirty="0">
                <a:latin typeface="Chalkduster"/>
                <a:cs typeface="Chalkduster"/>
              </a:rPr>
              <a:t>1</a:t>
            </a:r>
            <a:r>
              <a:rPr sz="2250" baseline="1851" dirty="0">
                <a:latin typeface="Chalkduster"/>
                <a:cs typeface="Chalkduster"/>
              </a:rPr>
              <a:t>9</a:t>
            </a:r>
            <a:r>
              <a:rPr sz="2250" spc="-22" baseline="1851" dirty="0">
                <a:latin typeface="Chalkduster"/>
                <a:cs typeface="Chalkduster"/>
              </a:rPr>
              <a:t> </a:t>
            </a:r>
            <a:r>
              <a:rPr sz="1500" spc="-5" dirty="0">
                <a:latin typeface="Chalkduster"/>
                <a:cs typeface="Chalkduster"/>
              </a:rPr>
              <a:t>6</a:t>
            </a:r>
            <a:r>
              <a:rPr sz="1500" dirty="0">
                <a:latin typeface="Chalkduster"/>
                <a:cs typeface="Chalkduster"/>
              </a:rPr>
              <a:t>1</a:t>
            </a:r>
            <a:r>
              <a:rPr sz="1500" spc="-15" dirty="0">
                <a:latin typeface="Chalkduster"/>
                <a:cs typeface="Chalkduster"/>
              </a:rPr>
              <a:t> </a:t>
            </a:r>
            <a:r>
              <a:rPr sz="1500" spc="-5" dirty="0">
                <a:latin typeface="Chalkduster"/>
                <a:cs typeface="Chalkduster"/>
              </a:rPr>
              <a:t>63</a:t>
            </a:r>
            <a:endParaRPr sz="1500">
              <a:latin typeface="Chalkduster"/>
              <a:cs typeface="Chalkduster"/>
            </a:endParaRPr>
          </a:p>
        </p:txBody>
      </p:sp>
      <p:sp>
        <p:nvSpPr>
          <p:cNvPr id="201" name="object 201"/>
          <p:cNvSpPr txBox="1"/>
          <p:nvPr/>
        </p:nvSpPr>
        <p:spPr>
          <a:xfrm rot="21300000">
            <a:off x="4570762" y="1849703"/>
            <a:ext cx="1274130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25"/>
              </a:lnSpc>
            </a:pPr>
            <a:r>
              <a:rPr sz="1700" dirty="0">
                <a:latin typeface="American Typewriter"/>
                <a:cs typeface="American Typewriter"/>
              </a:rPr>
              <a:t>Sosiallærer:</a:t>
            </a:r>
            <a:endParaRPr sz="1700">
              <a:latin typeface="American Typewriter"/>
              <a:cs typeface="American Typewriter"/>
            </a:endParaRPr>
          </a:p>
        </p:txBody>
      </p:sp>
      <p:sp>
        <p:nvSpPr>
          <p:cNvPr id="202" name="object 202"/>
          <p:cNvSpPr txBox="1"/>
          <p:nvPr/>
        </p:nvSpPr>
        <p:spPr>
          <a:xfrm rot="21300000">
            <a:off x="4592807" y="2139806"/>
            <a:ext cx="1036984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700" dirty="0">
                <a:latin typeface="American Typewriter Condensed"/>
                <a:cs typeface="American Typewriter Condensed"/>
              </a:rPr>
              <a:t>23</a:t>
            </a:r>
            <a:r>
              <a:rPr sz="1700" spc="-15" dirty="0">
                <a:latin typeface="American Typewriter Condensed"/>
                <a:cs typeface="American Typewriter Condensed"/>
              </a:rPr>
              <a:t> </a:t>
            </a:r>
            <a:r>
              <a:rPr sz="1700" spc="-95" dirty="0">
                <a:latin typeface="American Typewriter Condensed"/>
                <a:cs typeface="American Typewriter Condensed"/>
              </a:rPr>
              <a:t>1</a:t>
            </a:r>
            <a:r>
              <a:rPr sz="2550" baseline="1633" dirty="0">
                <a:latin typeface="American Typewriter Condensed"/>
                <a:cs typeface="American Typewriter Condensed"/>
              </a:rPr>
              <a:t>9</a:t>
            </a:r>
            <a:r>
              <a:rPr sz="2550" spc="-44" baseline="1633" dirty="0">
                <a:latin typeface="American Typewriter Condensed"/>
                <a:cs typeface="American Typewriter Condensed"/>
              </a:rPr>
              <a:t> </a:t>
            </a:r>
            <a:r>
              <a:rPr sz="2550" spc="-172" baseline="1633" dirty="0">
                <a:latin typeface="American Typewriter Condensed"/>
                <a:cs typeface="American Typewriter Condensed"/>
              </a:rPr>
              <a:t>6</a:t>
            </a:r>
            <a:r>
              <a:rPr sz="2550" baseline="1633" dirty="0">
                <a:latin typeface="American Typewriter Condensed"/>
                <a:cs typeface="American Typewriter Condensed"/>
              </a:rPr>
              <a:t>1</a:t>
            </a:r>
            <a:r>
              <a:rPr sz="2550" spc="-22" baseline="1633" dirty="0">
                <a:latin typeface="American Typewriter Condensed"/>
                <a:cs typeface="American Typewriter Condensed"/>
              </a:rPr>
              <a:t> </a:t>
            </a:r>
            <a:r>
              <a:rPr sz="2550" baseline="1633" dirty="0">
                <a:latin typeface="American Typewriter Condensed"/>
                <a:cs typeface="American Typewriter Condensed"/>
              </a:rPr>
              <a:t>64</a:t>
            </a:r>
            <a:endParaRPr sz="2550" baseline="1633">
              <a:latin typeface="American Typewriter Condensed"/>
              <a:cs typeface="American Typewriter Condensed"/>
            </a:endParaRPr>
          </a:p>
        </p:txBody>
      </p:sp>
      <p:sp>
        <p:nvSpPr>
          <p:cNvPr id="203" name="object 203"/>
          <p:cNvSpPr txBox="1"/>
          <p:nvPr/>
        </p:nvSpPr>
        <p:spPr>
          <a:xfrm rot="21300000">
            <a:off x="4645480" y="2622170"/>
            <a:ext cx="1293287" cy="257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25"/>
              </a:lnSpc>
            </a:pPr>
            <a:r>
              <a:rPr sz="1700" dirty="0">
                <a:latin typeface="American Typewriter"/>
                <a:cs typeface="American Typewriter"/>
              </a:rPr>
              <a:t>Helsesøster:</a:t>
            </a:r>
            <a:endParaRPr sz="1700">
              <a:latin typeface="American Typewriter"/>
              <a:cs typeface="American Typewriter"/>
            </a:endParaRPr>
          </a:p>
        </p:txBody>
      </p:sp>
      <p:sp>
        <p:nvSpPr>
          <p:cNvPr id="204" name="object 204"/>
          <p:cNvSpPr txBox="1"/>
          <p:nvPr/>
        </p:nvSpPr>
        <p:spPr>
          <a:xfrm rot="21300000">
            <a:off x="4668532" y="2887532"/>
            <a:ext cx="1126215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39"/>
              </a:lnSpc>
            </a:pPr>
            <a:r>
              <a:rPr sz="1700" dirty="0">
                <a:latin typeface="American Typewriter Condensed"/>
                <a:cs typeface="American Typewriter Condensed"/>
              </a:rPr>
              <a:t>23</a:t>
            </a:r>
            <a:r>
              <a:rPr sz="1700" spc="-15" dirty="0">
                <a:latin typeface="American Typewriter Condensed"/>
                <a:cs typeface="American Typewriter Condensed"/>
              </a:rPr>
              <a:t> </a:t>
            </a:r>
            <a:r>
              <a:rPr sz="1700" spc="-95" dirty="0">
                <a:latin typeface="American Typewriter Condensed"/>
                <a:cs typeface="American Typewriter Condensed"/>
              </a:rPr>
              <a:t>1</a:t>
            </a:r>
            <a:r>
              <a:rPr sz="2550" baseline="1633" dirty="0">
                <a:latin typeface="American Typewriter Condensed"/>
                <a:cs typeface="American Typewriter Condensed"/>
              </a:rPr>
              <a:t>9</a:t>
            </a:r>
            <a:r>
              <a:rPr sz="2550" spc="-44" baseline="1633" dirty="0">
                <a:latin typeface="American Typewriter Condensed"/>
                <a:cs typeface="American Typewriter Condensed"/>
              </a:rPr>
              <a:t> </a:t>
            </a:r>
            <a:r>
              <a:rPr sz="2550" spc="-172" baseline="1633" dirty="0">
                <a:latin typeface="American Typewriter Condensed"/>
                <a:cs typeface="American Typewriter Condensed"/>
              </a:rPr>
              <a:t>6</a:t>
            </a:r>
            <a:r>
              <a:rPr sz="2550" baseline="1633" dirty="0">
                <a:latin typeface="American Typewriter Condensed"/>
                <a:cs typeface="American Typewriter Condensed"/>
              </a:rPr>
              <a:t>1</a:t>
            </a:r>
            <a:r>
              <a:rPr sz="2550" spc="-22" baseline="1633" dirty="0">
                <a:latin typeface="American Typewriter Condensed"/>
                <a:cs typeface="American Typewriter Condensed"/>
              </a:rPr>
              <a:t> </a:t>
            </a:r>
            <a:r>
              <a:rPr sz="2550" baseline="1633" dirty="0">
                <a:latin typeface="American Typewriter Condensed"/>
                <a:cs typeface="American Typewriter Condensed"/>
              </a:rPr>
              <a:t>66/</a:t>
            </a:r>
            <a:endParaRPr sz="2550" baseline="1633">
              <a:latin typeface="American Typewriter Condensed"/>
              <a:cs typeface="American Typewriter Condensed"/>
            </a:endParaRPr>
          </a:p>
        </p:txBody>
      </p:sp>
      <p:sp>
        <p:nvSpPr>
          <p:cNvPr id="205" name="object 205"/>
          <p:cNvSpPr txBox="1"/>
          <p:nvPr/>
        </p:nvSpPr>
        <p:spPr>
          <a:xfrm rot="21300000">
            <a:off x="4692452" y="3170308"/>
            <a:ext cx="1059747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700" dirty="0">
                <a:latin typeface="American Typewriter Condensed"/>
                <a:cs typeface="American Typewriter Condensed"/>
              </a:rPr>
              <a:t>23</a:t>
            </a:r>
            <a:r>
              <a:rPr sz="1700" spc="-15" dirty="0">
                <a:latin typeface="American Typewriter Condensed"/>
                <a:cs typeface="American Typewriter Condensed"/>
              </a:rPr>
              <a:t> </a:t>
            </a:r>
            <a:r>
              <a:rPr sz="1700" dirty="0">
                <a:latin typeface="American Typewriter Condensed"/>
                <a:cs typeface="American Typewriter Condensed"/>
              </a:rPr>
              <a:t>47</a:t>
            </a:r>
            <a:r>
              <a:rPr sz="1700" spc="-15" dirty="0">
                <a:latin typeface="American Typewriter Condensed"/>
                <a:cs typeface="American Typewriter Condensed"/>
              </a:rPr>
              <a:t> </a:t>
            </a:r>
            <a:r>
              <a:rPr sz="2550" baseline="1633" dirty="0">
                <a:latin typeface="American Typewriter Condensed"/>
                <a:cs typeface="American Typewriter Condensed"/>
              </a:rPr>
              <a:t>07</a:t>
            </a:r>
            <a:r>
              <a:rPr sz="2550" spc="-22" baseline="1633" dirty="0">
                <a:latin typeface="American Typewriter Condensed"/>
                <a:cs typeface="American Typewriter Condensed"/>
              </a:rPr>
              <a:t> </a:t>
            </a:r>
            <a:r>
              <a:rPr sz="2550" baseline="1633" dirty="0">
                <a:latin typeface="American Typewriter Condensed"/>
                <a:cs typeface="American Typewriter Condensed"/>
              </a:rPr>
              <a:t>00</a:t>
            </a:r>
            <a:endParaRPr sz="2550" baseline="1633">
              <a:latin typeface="American Typewriter Condensed"/>
              <a:cs typeface="American Typewriter Condensed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7330820" y="707631"/>
            <a:ext cx="3296920" cy="3685540"/>
          </a:xfrm>
          <a:custGeom>
            <a:avLst/>
            <a:gdLst/>
            <a:ahLst/>
            <a:cxnLst/>
            <a:rect l="l" t="t" r="r" b="b"/>
            <a:pathLst>
              <a:path w="3296920" h="3685540">
                <a:moveTo>
                  <a:pt x="0" y="0"/>
                </a:moveTo>
                <a:lnTo>
                  <a:pt x="3296411" y="0"/>
                </a:lnTo>
                <a:lnTo>
                  <a:pt x="3296411" y="3685032"/>
                </a:lnTo>
                <a:lnTo>
                  <a:pt x="0" y="36850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312822" y="688814"/>
            <a:ext cx="3155950" cy="3547745"/>
          </a:xfrm>
          <a:custGeom>
            <a:avLst/>
            <a:gdLst/>
            <a:ahLst/>
            <a:cxnLst/>
            <a:rect l="l" t="t" r="r" b="b"/>
            <a:pathLst>
              <a:path w="3155950" h="3547745">
                <a:moveTo>
                  <a:pt x="2715501" y="0"/>
                </a:moveTo>
                <a:lnTo>
                  <a:pt x="0" y="376732"/>
                </a:lnTo>
                <a:lnTo>
                  <a:pt x="439864" y="3547325"/>
                </a:lnTo>
                <a:lnTo>
                  <a:pt x="3155378" y="3170567"/>
                </a:lnTo>
                <a:lnTo>
                  <a:pt x="2715501" y="0"/>
                </a:lnTo>
                <a:close/>
              </a:path>
            </a:pathLst>
          </a:custGeom>
          <a:solidFill>
            <a:srgbClr val="E9EA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524060" y="890376"/>
            <a:ext cx="2693670" cy="2766060"/>
          </a:xfrm>
          <a:custGeom>
            <a:avLst/>
            <a:gdLst/>
            <a:ahLst/>
            <a:cxnLst/>
            <a:rect l="l" t="t" r="r" b="b"/>
            <a:pathLst>
              <a:path w="2693670" h="2766060">
                <a:moveTo>
                  <a:pt x="2355151" y="0"/>
                </a:moveTo>
                <a:lnTo>
                  <a:pt x="0" y="326732"/>
                </a:lnTo>
                <a:lnTo>
                  <a:pt x="338366" y="2765602"/>
                </a:lnTo>
                <a:lnTo>
                  <a:pt x="2693504" y="2438869"/>
                </a:lnTo>
                <a:lnTo>
                  <a:pt x="2355151" y="0"/>
                </a:lnTo>
                <a:close/>
              </a:path>
            </a:pathLst>
          </a:custGeom>
          <a:solidFill>
            <a:srgbClr val="0102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527150" y="879436"/>
            <a:ext cx="2728468" cy="28990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265045" y="685662"/>
            <a:ext cx="538480" cy="538480"/>
          </a:xfrm>
          <a:custGeom>
            <a:avLst/>
            <a:gdLst/>
            <a:ahLst/>
            <a:cxnLst/>
            <a:rect l="l" t="t" r="r" b="b"/>
            <a:pathLst>
              <a:path w="538479" h="538480">
                <a:moveTo>
                  <a:pt x="278905" y="0"/>
                </a:moveTo>
                <a:lnTo>
                  <a:pt x="236285" y="1845"/>
                </a:lnTo>
                <a:lnTo>
                  <a:pt x="193389" y="10728"/>
                </a:lnTo>
                <a:lnTo>
                  <a:pt x="152473" y="26377"/>
                </a:lnTo>
                <a:lnTo>
                  <a:pt x="115586" y="47804"/>
                </a:lnTo>
                <a:lnTo>
                  <a:pt x="83104" y="74320"/>
                </a:lnTo>
                <a:lnTo>
                  <a:pt x="55403" y="105238"/>
                </a:lnTo>
                <a:lnTo>
                  <a:pt x="32860" y="139872"/>
                </a:lnTo>
                <a:lnTo>
                  <a:pt x="15849" y="177532"/>
                </a:lnTo>
                <a:lnTo>
                  <a:pt x="4748" y="217533"/>
                </a:lnTo>
                <a:lnTo>
                  <a:pt x="43" y="257739"/>
                </a:lnTo>
                <a:lnTo>
                  <a:pt x="0" y="280418"/>
                </a:lnTo>
                <a:lnTo>
                  <a:pt x="1779" y="301805"/>
                </a:lnTo>
                <a:lnTo>
                  <a:pt x="10662" y="344700"/>
                </a:lnTo>
                <a:lnTo>
                  <a:pt x="26311" y="385617"/>
                </a:lnTo>
                <a:lnTo>
                  <a:pt x="47737" y="422505"/>
                </a:lnTo>
                <a:lnTo>
                  <a:pt x="74253" y="454988"/>
                </a:lnTo>
                <a:lnTo>
                  <a:pt x="105172" y="482690"/>
                </a:lnTo>
                <a:lnTo>
                  <a:pt x="139805" y="505235"/>
                </a:lnTo>
                <a:lnTo>
                  <a:pt x="177466" y="522246"/>
                </a:lnTo>
                <a:lnTo>
                  <a:pt x="217466" y="533347"/>
                </a:lnTo>
                <a:lnTo>
                  <a:pt x="259120" y="538162"/>
                </a:lnTo>
                <a:lnTo>
                  <a:pt x="280351" y="538094"/>
                </a:lnTo>
                <a:lnTo>
                  <a:pt x="323194" y="532774"/>
                </a:lnTo>
                <a:lnTo>
                  <a:pt x="365572" y="520370"/>
                </a:lnTo>
                <a:lnTo>
                  <a:pt x="404521" y="501749"/>
                </a:lnTo>
                <a:lnTo>
                  <a:pt x="439254" y="477693"/>
                </a:lnTo>
                <a:lnTo>
                  <a:pt x="469393" y="448890"/>
                </a:lnTo>
                <a:lnTo>
                  <a:pt x="494564" y="416028"/>
                </a:lnTo>
                <a:lnTo>
                  <a:pt x="514389" y="379794"/>
                </a:lnTo>
                <a:lnTo>
                  <a:pt x="528492" y="340876"/>
                </a:lnTo>
                <a:lnTo>
                  <a:pt x="536497" y="299962"/>
                </a:lnTo>
                <a:lnTo>
                  <a:pt x="538028" y="257739"/>
                </a:lnTo>
                <a:lnTo>
                  <a:pt x="536248" y="236352"/>
                </a:lnTo>
                <a:lnTo>
                  <a:pt x="527361" y="193456"/>
                </a:lnTo>
                <a:lnTo>
                  <a:pt x="511715" y="152540"/>
                </a:lnTo>
                <a:lnTo>
                  <a:pt x="490291" y="115653"/>
                </a:lnTo>
                <a:lnTo>
                  <a:pt x="463776" y="83171"/>
                </a:lnTo>
                <a:lnTo>
                  <a:pt x="432857" y="55470"/>
                </a:lnTo>
                <a:lnTo>
                  <a:pt x="398223" y="32926"/>
                </a:lnTo>
                <a:lnTo>
                  <a:pt x="360561" y="15916"/>
                </a:lnTo>
                <a:lnTo>
                  <a:pt x="320559" y="4815"/>
                </a:lnTo>
                <a:lnTo>
                  <a:pt x="27890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280985" y="684009"/>
            <a:ext cx="509404" cy="509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394162" y="694127"/>
            <a:ext cx="389255" cy="191770"/>
          </a:xfrm>
          <a:custGeom>
            <a:avLst/>
            <a:gdLst/>
            <a:ahLst/>
            <a:cxnLst/>
            <a:rect l="l" t="t" r="r" b="b"/>
            <a:pathLst>
              <a:path w="389254" h="191769">
                <a:moveTo>
                  <a:pt x="86390" y="0"/>
                </a:moveTo>
                <a:lnTo>
                  <a:pt x="44810" y="12904"/>
                </a:lnTo>
                <a:lnTo>
                  <a:pt x="10626" y="29896"/>
                </a:lnTo>
                <a:lnTo>
                  <a:pt x="0" y="36581"/>
                </a:lnTo>
                <a:lnTo>
                  <a:pt x="389095" y="191655"/>
                </a:lnTo>
                <a:lnTo>
                  <a:pt x="376754" y="152561"/>
                </a:lnTo>
                <a:lnTo>
                  <a:pt x="359746" y="118349"/>
                </a:lnTo>
                <a:lnTo>
                  <a:pt x="863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300786" y="788259"/>
            <a:ext cx="488950" cy="243840"/>
          </a:xfrm>
          <a:custGeom>
            <a:avLst/>
            <a:gdLst/>
            <a:ahLst/>
            <a:cxnLst/>
            <a:rect l="l" t="t" r="r" b="b"/>
            <a:pathLst>
              <a:path w="488950" h="243840">
                <a:moveTo>
                  <a:pt x="31980" y="0"/>
                </a:moveTo>
                <a:lnTo>
                  <a:pt x="11141" y="32018"/>
                </a:lnTo>
                <a:lnTo>
                  <a:pt x="0" y="54923"/>
                </a:lnTo>
                <a:lnTo>
                  <a:pt x="473026" y="243293"/>
                </a:lnTo>
                <a:lnTo>
                  <a:pt x="485919" y="194209"/>
                </a:lnTo>
                <a:lnTo>
                  <a:pt x="488533" y="170433"/>
                </a:lnTo>
                <a:lnTo>
                  <a:pt x="319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280466" y="925196"/>
            <a:ext cx="458470" cy="227965"/>
          </a:xfrm>
          <a:custGeom>
            <a:avLst/>
            <a:gdLst/>
            <a:ahLst/>
            <a:cxnLst/>
            <a:rect l="l" t="t" r="r" b="b"/>
            <a:pathLst>
              <a:path w="458470" h="227965">
                <a:moveTo>
                  <a:pt x="560" y="0"/>
                </a:moveTo>
                <a:lnTo>
                  <a:pt x="0" y="12436"/>
                </a:lnTo>
                <a:lnTo>
                  <a:pt x="55" y="24954"/>
                </a:lnTo>
                <a:lnTo>
                  <a:pt x="737" y="37535"/>
                </a:lnTo>
                <a:lnTo>
                  <a:pt x="2057" y="50157"/>
                </a:lnTo>
                <a:lnTo>
                  <a:pt x="4026" y="62801"/>
                </a:lnTo>
                <a:lnTo>
                  <a:pt x="6654" y="75448"/>
                </a:lnTo>
                <a:lnTo>
                  <a:pt x="399086" y="227431"/>
                </a:lnTo>
                <a:lnTo>
                  <a:pt x="409508" y="219858"/>
                </a:lnTo>
                <a:lnTo>
                  <a:pt x="438062" y="194343"/>
                </a:lnTo>
                <a:lnTo>
                  <a:pt x="458090" y="170815"/>
                </a:lnTo>
                <a:lnTo>
                  <a:pt x="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337583" y="1097627"/>
            <a:ext cx="241935" cy="94615"/>
          </a:xfrm>
          <a:custGeom>
            <a:avLst/>
            <a:gdLst/>
            <a:ahLst/>
            <a:cxnLst/>
            <a:rect l="l" t="t" r="r" b="b"/>
            <a:pathLst>
              <a:path w="241934" h="94615">
                <a:moveTo>
                  <a:pt x="0" y="0"/>
                </a:moveTo>
                <a:lnTo>
                  <a:pt x="27934" y="29262"/>
                </a:lnTo>
                <a:lnTo>
                  <a:pt x="59904" y="53572"/>
                </a:lnTo>
                <a:lnTo>
                  <a:pt x="95206" y="72548"/>
                </a:lnTo>
                <a:lnTo>
                  <a:pt x="133138" y="85806"/>
                </a:lnTo>
                <a:lnTo>
                  <a:pt x="172998" y="92961"/>
                </a:lnTo>
                <a:lnTo>
                  <a:pt x="200295" y="94152"/>
                </a:lnTo>
                <a:lnTo>
                  <a:pt x="214083" y="93630"/>
                </a:lnTo>
                <a:lnTo>
                  <a:pt x="227929" y="92346"/>
                </a:lnTo>
                <a:lnTo>
                  <a:pt x="241807" y="9028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 txBox="1"/>
          <p:nvPr/>
        </p:nvSpPr>
        <p:spPr>
          <a:xfrm>
            <a:off x="4643300" y="5747249"/>
            <a:ext cx="2265680" cy="8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5" dirty="0">
                <a:latin typeface="Andale Mono"/>
                <a:cs typeface="Andale Mono"/>
              </a:rPr>
              <a:t>Alarmtelefo</a:t>
            </a:r>
            <a:r>
              <a:rPr sz="1400" dirty="0">
                <a:latin typeface="Andale Mono"/>
                <a:cs typeface="Andale Mono"/>
              </a:rPr>
              <a:t>n </a:t>
            </a:r>
            <a:r>
              <a:rPr sz="1400" spc="-5" dirty="0">
                <a:latin typeface="Andale Mono"/>
                <a:cs typeface="Andale Mono"/>
              </a:rPr>
              <a:t>fo</a:t>
            </a:r>
            <a:r>
              <a:rPr sz="1400" dirty="0">
                <a:latin typeface="Andale Mono"/>
                <a:cs typeface="Andale Mono"/>
              </a:rPr>
              <a:t>r </a:t>
            </a:r>
            <a:r>
              <a:rPr sz="1400" spc="-5" dirty="0">
                <a:latin typeface="Andale Mono"/>
                <a:cs typeface="Andale Mono"/>
              </a:rPr>
              <a:t>barn o</a:t>
            </a:r>
            <a:r>
              <a:rPr sz="1400" dirty="0">
                <a:latin typeface="Andale Mono"/>
                <a:cs typeface="Andale Mono"/>
              </a:rPr>
              <a:t>g </a:t>
            </a:r>
            <a:r>
              <a:rPr sz="1400" spc="-5" dirty="0">
                <a:latin typeface="Andale Mono"/>
                <a:cs typeface="Andale Mono"/>
              </a:rPr>
              <a:t>unge</a:t>
            </a:r>
            <a:r>
              <a:rPr sz="1400" dirty="0">
                <a:latin typeface="Andale Mono"/>
                <a:cs typeface="Andale Mono"/>
              </a:rPr>
              <a:t>: </a:t>
            </a:r>
            <a:r>
              <a:rPr sz="1400" spc="-5" dirty="0">
                <a:latin typeface="Andale Mono"/>
                <a:cs typeface="Andale Mono"/>
              </a:rPr>
              <a:t>116111</a:t>
            </a:r>
            <a:endParaRPr sz="1400">
              <a:latin typeface="Andale Mono"/>
              <a:cs typeface="Andale Mono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latin typeface="Andale Mono"/>
                <a:cs typeface="Andale Mono"/>
              </a:rPr>
              <a:t>net</a:t>
            </a:r>
            <a:r>
              <a:rPr sz="1400" dirty="0">
                <a:latin typeface="Andale Mono"/>
                <a:cs typeface="Andale Mono"/>
              </a:rPr>
              <a:t>t </a:t>
            </a:r>
            <a:r>
              <a:rPr sz="1400" spc="-5" dirty="0">
                <a:latin typeface="Andale Mono"/>
                <a:cs typeface="Andale Mono"/>
              </a:rPr>
              <a:t>adr</a:t>
            </a:r>
            <a:r>
              <a:rPr sz="1400" spc="-5" dirty="0">
                <a:latin typeface="Andale Mono"/>
                <a:cs typeface="Andale Mono"/>
                <a:hlinkClick r:id="rId20"/>
              </a:rPr>
              <a:t> http://www.116111.no/</a:t>
            </a:r>
            <a:endParaRPr sz="1400">
              <a:latin typeface="Andale Mono"/>
              <a:cs typeface="Andale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4159" y="0"/>
            <a:ext cx="7151839" cy="756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597" y="952867"/>
            <a:ext cx="3951604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dirty="0">
                <a:latin typeface="Handegypt"/>
                <a:cs typeface="Handegypt"/>
              </a:rPr>
              <a:t>Slik kan du hjelpe et barn som ikke har det bra:</a:t>
            </a:r>
            <a:endParaRPr sz="1300">
              <a:latin typeface="Handegypt"/>
              <a:cs typeface="Handegyp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597" y="1179612"/>
            <a:ext cx="4167504" cy="445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160" indent="-251460">
              <a:lnSpc>
                <a:spcPct val="100000"/>
              </a:lnSpc>
              <a:buFont typeface="Calibre Light"/>
              <a:buChar char="•"/>
              <a:tabLst>
                <a:tab pos="264795" algn="l"/>
              </a:tabLst>
            </a:pPr>
            <a:r>
              <a:rPr sz="1600" spc="-12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 på al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or om noen he</a:t>
            </a:r>
            <a:r>
              <a:rPr sz="1600" spc="-10" dirty="0">
                <a:latin typeface="Calibre"/>
                <a:cs typeface="Calibre"/>
              </a:rPr>
              <a:t>n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ender seg.</a:t>
            </a:r>
            <a:endParaRPr sz="1600">
              <a:latin typeface="Calibre"/>
              <a:cs typeface="Calibre"/>
            </a:endParaRPr>
          </a:p>
          <a:p>
            <a:pPr marL="264160" marR="35560" indent="-251460">
              <a:lnSpc>
                <a:spcPct val="109300"/>
              </a:lnSpc>
              <a:buFont typeface="Calibre Light"/>
              <a:buChar char="•"/>
              <a:tabLst>
                <a:tab pos="264795" algn="l"/>
              </a:tabLst>
            </a:pPr>
            <a:r>
              <a:rPr sz="1600" spc="-12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 det opp med 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on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aktlæ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er og be om </a:t>
            </a:r>
            <a:r>
              <a:rPr sz="1600" spc="-5" dirty="0">
                <a:latin typeface="Calibre"/>
                <a:cs typeface="Calibre"/>
              </a:rPr>
              <a:t>a</a:t>
            </a:r>
            <a:r>
              <a:rPr sz="1600" dirty="0">
                <a:latin typeface="Calibre"/>
                <a:cs typeface="Calibre"/>
              </a:rPr>
              <a:t>t det blir fulgt op</a:t>
            </a:r>
            <a:r>
              <a:rPr sz="1600" spc="-25" dirty="0">
                <a:latin typeface="Calibre"/>
                <a:cs typeface="Calibre"/>
              </a:rPr>
              <a:t>p</a:t>
            </a:r>
            <a:r>
              <a:rPr sz="1600" dirty="0">
                <a:latin typeface="Calibre"/>
                <a:cs typeface="Calibre"/>
              </a:rPr>
              <a:t>.</a:t>
            </a:r>
            <a:endParaRPr sz="1600">
              <a:latin typeface="Calibre"/>
              <a:cs typeface="Calibre"/>
            </a:endParaRPr>
          </a:p>
          <a:p>
            <a:pPr marL="264160" marR="652780" indent="-251460">
              <a:lnSpc>
                <a:spcPct val="109300"/>
              </a:lnSpc>
              <a:buFont typeface="Calibre Light"/>
              <a:buChar char="•"/>
              <a:tabLst>
                <a:tab pos="264795" algn="l"/>
              </a:tabLst>
            </a:pPr>
            <a:r>
              <a:rPr sz="1600" dirty="0">
                <a:latin typeface="Calibre"/>
                <a:cs typeface="Calibre"/>
              </a:rPr>
              <a:t>Ull</a:t>
            </a:r>
            <a:r>
              <a:rPr sz="1600" spc="-10" dirty="0">
                <a:latin typeface="Calibre"/>
                <a:cs typeface="Calibre"/>
              </a:rPr>
              <a:t>e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ål 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ole har nøk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elpe</a:t>
            </a:r>
            <a:r>
              <a:rPr sz="1600" spc="-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soner som 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an 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on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ak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es.</a:t>
            </a:r>
            <a:endParaRPr sz="1600">
              <a:latin typeface="Calibre"/>
              <a:cs typeface="Calibre"/>
            </a:endParaRPr>
          </a:p>
          <a:p>
            <a:pPr marL="264160" indent="-251460">
              <a:lnSpc>
                <a:spcPct val="100000"/>
              </a:lnSpc>
              <a:spcBef>
                <a:spcPts val="180"/>
              </a:spcBef>
              <a:buFont typeface="Calibre Light"/>
              <a:buChar char="•"/>
              <a:tabLst>
                <a:tab pos="264795" algn="l"/>
              </a:tabLst>
            </a:pPr>
            <a:r>
              <a:rPr sz="1600" dirty="0">
                <a:latin typeface="Calibre"/>
                <a:cs typeface="Calibre"/>
              </a:rPr>
              <a:t>Helsesøs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er 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an 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til hjel</a:t>
            </a:r>
            <a:r>
              <a:rPr sz="1600" spc="-25" dirty="0">
                <a:latin typeface="Calibre"/>
                <a:cs typeface="Calibre"/>
              </a:rPr>
              <a:t>p</a:t>
            </a:r>
            <a:r>
              <a:rPr sz="1600" dirty="0">
                <a:latin typeface="Calibre"/>
                <a:cs typeface="Calibre"/>
              </a:rPr>
              <a:t>.</a:t>
            </a:r>
            <a:endParaRPr sz="1600">
              <a:latin typeface="Calibre"/>
              <a:cs typeface="Calibre"/>
            </a:endParaRPr>
          </a:p>
          <a:p>
            <a:pPr marL="264160" marR="120650" indent="-251460">
              <a:lnSpc>
                <a:spcPct val="109300"/>
              </a:lnSpc>
              <a:buFont typeface="Calibre Light"/>
              <a:buChar char="•"/>
              <a:tabLst>
                <a:tab pos="264795" algn="l"/>
              </a:tabLst>
            </a:pPr>
            <a:r>
              <a:rPr sz="1600" dirty="0">
                <a:latin typeface="Calibre"/>
                <a:cs typeface="Calibre"/>
              </a:rPr>
              <a:t>Mobbing meldes vide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til 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ek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or og sosiallæ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er i sam</a:t>
            </a:r>
            <a:r>
              <a:rPr sz="1600" spc="-20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åd med 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on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aktlæ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er og</a:t>
            </a:r>
            <a:r>
              <a:rPr sz="1600" spc="-95" dirty="0">
                <a:latin typeface="Calibre"/>
                <a:cs typeface="Calibre"/>
              </a:rPr>
              <a:t>/</a:t>
            </a:r>
            <a:r>
              <a:rPr sz="1600" dirty="0">
                <a:latin typeface="Calibre"/>
                <a:cs typeface="Calibre"/>
              </a:rPr>
              <a:t>eller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eld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e.</a:t>
            </a:r>
            <a:endParaRPr sz="1600">
              <a:latin typeface="Calibre"/>
              <a:cs typeface="Calibre"/>
            </a:endParaRPr>
          </a:p>
          <a:p>
            <a:pPr marL="264160" marR="5080" indent="-251460">
              <a:lnSpc>
                <a:spcPct val="109300"/>
              </a:lnSpc>
              <a:buFont typeface="Calibre Light"/>
              <a:buChar char="•"/>
              <a:tabLst>
                <a:tab pos="264795" algn="l"/>
              </a:tabLst>
            </a:pPr>
            <a:r>
              <a:rPr sz="1600" spc="-50" dirty="0">
                <a:latin typeface="Calibre"/>
                <a:cs typeface="Calibre"/>
              </a:rPr>
              <a:t>F</a:t>
            </a:r>
            <a:r>
              <a:rPr sz="1600" spc="-30" dirty="0">
                <a:latin typeface="Calibre"/>
                <a:cs typeface="Calibre"/>
              </a:rPr>
              <a:t>A</a:t>
            </a:r>
            <a:r>
              <a:rPr sz="1600" dirty="0">
                <a:latin typeface="Calibre"/>
                <a:cs typeface="Calibre"/>
              </a:rPr>
              <a:t>U har en arbeidsgruppe som arbeider med barnas p</a:t>
            </a:r>
            <a:r>
              <a:rPr sz="1600" spc="-15" dirty="0">
                <a:latin typeface="Calibre"/>
                <a:cs typeface="Calibre"/>
              </a:rPr>
              <a:t>s</a:t>
            </a:r>
            <a:r>
              <a:rPr sz="1600" dirty="0">
                <a:latin typeface="Calibre"/>
                <a:cs typeface="Calibre"/>
              </a:rPr>
              <a:t>y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ososiale milj</a:t>
            </a:r>
            <a:r>
              <a:rPr sz="1600" spc="-25" dirty="0">
                <a:latin typeface="Calibre"/>
                <a:cs typeface="Calibre"/>
              </a:rPr>
              <a:t>ø</a:t>
            </a:r>
            <a:r>
              <a:rPr sz="1600" dirty="0">
                <a:latin typeface="Calibre"/>
                <a:cs typeface="Calibre"/>
              </a:rPr>
              <a:t>. Arbeidsgruppen er </a:t>
            </a:r>
            <a:r>
              <a:rPr sz="1600" spc="-20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ast 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ep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esen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ert i 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olemiljøu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alge</a:t>
            </a:r>
            <a:r>
              <a:rPr sz="1600" spc="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. </a:t>
            </a:r>
            <a:r>
              <a:rPr sz="1600" spc="-12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 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on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akt med din klasse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on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akt de</a:t>
            </a:r>
            <a:r>
              <a:rPr sz="1600" spc="-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som du vil ha 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on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akt med 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ep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esen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an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er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or denne gruppen.</a:t>
            </a:r>
            <a:endParaRPr sz="1600">
              <a:latin typeface="Calibre"/>
              <a:cs typeface="Calibre"/>
            </a:endParaRPr>
          </a:p>
          <a:p>
            <a:pPr marL="264160" marR="163195" indent="-251460">
              <a:lnSpc>
                <a:spcPct val="104700"/>
              </a:lnSpc>
              <a:spcBef>
                <a:spcPts val="85"/>
              </a:spcBef>
              <a:buFont typeface="Calibre Light"/>
              <a:buChar char="•"/>
              <a:tabLst>
                <a:tab pos="264795" algn="l"/>
              </a:tabLst>
            </a:pPr>
            <a:r>
              <a:rPr sz="1600" spc="-20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ølg med på ditt barns digi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ale </a:t>
            </a:r>
            <a:r>
              <a:rPr sz="1600" spc="-10" dirty="0">
                <a:latin typeface="Calibre"/>
                <a:cs typeface="Calibre"/>
              </a:rPr>
              <a:t>h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dag. K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en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ende ad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d og mobbing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ommer of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 på net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et og på mobil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ele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on. </a:t>
            </a:r>
            <a:r>
              <a:rPr sz="1600" spc="-5" dirty="0">
                <a:latin typeface="Calibre"/>
                <a:cs typeface="Calibre"/>
              </a:rPr>
              <a:t>S</a:t>
            </a:r>
            <a:r>
              <a:rPr sz="1600" dirty="0">
                <a:latin typeface="Calibre"/>
                <a:cs typeface="Calibre"/>
              </a:rPr>
              <a:t>nakk med</a:t>
            </a:r>
            <a:endParaRPr sz="1600">
              <a:latin typeface="Calibre"/>
              <a:cs typeface="Calibre"/>
            </a:endParaRPr>
          </a:p>
          <a:p>
            <a:pPr marL="309245">
              <a:lnSpc>
                <a:spcPct val="100000"/>
              </a:lnSpc>
            </a:pPr>
            <a:r>
              <a:rPr sz="1600" dirty="0">
                <a:latin typeface="Calibre"/>
                <a:cs typeface="Calibre"/>
              </a:rPr>
              <a:t>barnet ditt om det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e.</a:t>
            </a:r>
            <a:endParaRPr sz="1600">
              <a:latin typeface="Calibre"/>
              <a:cs typeface="Calibr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2434" y="1015457"/>
            <a:ext cx="26835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Handegypt"/>
                <a:cs typeface="Handegypt"/>
              </a:rPr>
              <a:t>Dette er barnas råd til deg:</a:t>
            </a:r>
            <a:endParaRPr sz="1600">
              <a:latin typeface="Handegypt"/>
              <a:cs typeface="Handegyp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80333" y="1248700"/>
            <a:ext cx="3939540" cy="16948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189865" indent="-215900">
              <a:lnSpc>
                <a:spcPct val="100000"/>
              </a:lnSpc>
              <a:buFont typeface="Calibre Light"/>
              <a:buChar char="•"/>
              <a:tabLst>
                <a:tab pos="229235" algn="l"/>
              </a:tabLst>
            </a:pPr>
            <a:r>
              <a:rPr sz="1600" spc="-20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eld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må 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 an</a:t>
            </a:r>
            <a:r>
              <a:rPr sz="1600" spc="-15" dirty="0">
                <a:latin typeface="Calibre"/>
                <a:cs typeface="Calibre"/>
              </a:rPr>
              <a:t>s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ar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or </a:t>
            </a:r>
            <a:r>
              <a:rPr sz="1600" spc="-10" dirty="0">
                <a:latin typeface="Calibre"/>
                <a:cs typeface="Calibre"/>
              </a:rPr>
              <a:t>h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a barna gjør eller oppl</a:t>
            </a:r>
            <a:r>
              <a:rPr sz="1600" spc="-10" dirty="0">
                <a:latin typeface="Calibre"/>
                <a:cs typeface="Calibre"/>
              </a:rPr>
              <a:t>e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er på 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olen.</a:t>
            </a:r>
            <a:endParaRPr sz="1600">
              <a:latin typeface="Calibre"/>
              <a:cs typeface="Calibre"/>
            </a:endParaRPr>
          </a:p>
          <a:p>
            <a:pPr marL="228600" marR="5080" indent="-215900">
              <a:lnSpc>
                <a:spcPct val="100000"/>
              </a:lnSpc>
              <a:buFont typeface="Calibre Light"/>
              <a:buChar char="•"/>
              <a:tabLst>
                <a:tab pos="229235" algn="l"/>
              </a:tabLst>
            </a:pPr>
            <a:r>
              <a:rPr sz="1600" spc="5" dirty="0">
                <a:latin typeface="Calibre"/>
                <a:cs typeface="Calibre"/>
              </a:rPr>
              <a:t>S</a:t>
            </a:r>
            <a:r>
              <a:rPr sz="1600" dirty="0">
                <a:latin typeface="Calibre"/>
                <a:cs typeface="Calibre"/>
              </a:rPr>
              <a:t>elv om du er sint på ditt barns 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egne må du 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 det opp med den det gjelder på en fin m</a:t>
            </a:r>
            <a:r>
              <a:rPr sz="1600" spc="-10" dirty="0">
                <a:latin typeface="Calibre"/>
                <a:cs typeface="Calibre"/>
              </a:rPr>
              <a:t>åt</a:t>
            </a:r>
            <a:r>
              <a:rPr sz="1600" dirty="0">
                <a:latin typeface="Calibre"/>
                <a:cs typeface="Calibre"/>
              </a:rPr>
              <a:t>e.</a:t>
            </a:r>
            <a:endParaRPr sz="1600">
              <a:latin typeface="Calibre"/>
              <a:cs typeface="Calibre"/>
            </a:endParaRPr>
          </a:p>
          <a:p>
            <a:pPr marL="228600" indent="-215900">
              <a:lnSpc>
                <a:spcPct val="100000"/>
              </a:lnSpc>
              <a:buFont typeface="Calibre Light"/>
              <a:buChar char="•"/>
              <a:tabLst>
                <a:tab pos="229235" algn="l"/>
              </a:tabLst>
            </a:pPr>
            <a:r>
              <a:rPr sz="1600" spc="-20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eld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må 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snille mot and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es barn!</a:t>
            </a:r>
            <a:endParaRPr sz="1600">
              <a:latin typeface="Calibre"/>
              <a:cs typeface="Calibre"/>
            </a:endParaRPr>
          </a:p>
          <a:p>
            <a:pPr marL="228600" marR="13335" indent="-215900">
              <a:lnSpc>
                <a:spcPct val="100000"/>
              </a:lnSpc>
              <a:buFont typeface="Calibre Light"/>
              <a:buChar char="•"/>
              <a:tabLst>
                <a:tab pos="229235" algn="l"/>
              </a:tabLst>
            </a:pPr>
            <a:r>
              <a:rPr sz="1600" spc="5" dirty="0">
                <a:latin typeface="Calibre"/>
                <a:cs typeface="Calibre"/>
              </a:rPr>
              <a:t>B</a:t>
            </a:r>
            <a:r>
              <a:rPr sz="1600" dirty="0">
                <a:latin typeface="Calibre"/>
                <a:cs typeface="Calibre"/>
              </a:rPr>
              <a:t>arn må 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tr</a:t>
            </a:r>
            <a:r>
              <a:rPr sz="1600" spc="-15" dirty="0">
                <a:latin typeface="Calibre"/>
                <a:cs typeface="Calibre"/>
              </a:rPr>
              <a:t>y</a:t>
            </a:r>
            <a:r>
              <a:rPr sz="1600" dirty="0">
                <a:latin typeface="Calibre"/>
                <a:cs typeface="Calibre"/>
              </a:rPr>
              <a:t>gge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or å snak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 med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eld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om mobbing.</a:t>
            </a:r>
            <a:endParaRPr sz="1600">
              <a:latin typeface="Calibre"/>
              <a:cs typeface="Calibr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498" y="1404158"/>
            <a:ext cx="4207510" cy="437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405" marR="690880" indent="-1797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8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ær med på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eld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emø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6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,  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ennegruppe</a:t>
            </a:r>
            <a:r>
              <a:rPr sz="1600" spc="-6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,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eld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spc="-20" dirty="0">
                <a:latin typeface="Calibre"/>
                <a:cs typeface="Calibre"/>
              </a:rPr>
              <a:t>af</a:t>
            </a:r>
            <a:r>
              <a:rPr sz="1600" spc="-30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e.</a:t>
            </a:r>
            <a:endParaRPr sz="1600">
              <a:latin typeface="Calibre"/>
              <a:cs typeface="Calibre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Calibre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92405" marR="201295" indent="-1797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dirty="0">
                <a:latin typeface="Calibre"/>
                <a:cs typeface="Calibre"/>
              </a:rPr>
              <a:t>Bid</a:t>
            </a:r>
            <a:r>
              <a:rPr sz="1600" spc="-20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a til </a:t>
            </a:r>
            <a:r>
              <a:rPr sz="1600" spc="-5" dirty="0">
                <a:latin typeface="Calibre"/>
                <a:cs typeface="Calibre"/>
              </a:rPr>
              <a:t>a</a:t>
            </a:r>
            <a:r>
              <a:rPr sz="1600" dirty="0">
                <a:latin typeface="Calibre"/>
                <a:cs typeface="Calibre"/>
              </a:rPr>
              <a:t>t ingen blir e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skludert f</a:t>
            </a:r>
            <a:r>
              <a:rPr sz="1600" spc="-20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a bu</a:t>
            </a:r>
            <a:r>
              <a:rPr sz="1600" spc="-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sdager og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elles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es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6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.</a:t>
            </a:r>
            <a:endParaRPr sz="1600">
              <a:latin typeface="Calibre"/>
              <a:cs typeface="Calibre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Calibre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92405" marR="5080" indent="-1797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5" dirty="0">
                <a:latin typeface="Calibre"/>
                <a:cs typeface="Calibre"/>
              </a:rPr>
              <a:t>S</a:t>
            </a:r>
            <a:r>
              <a:rPr sz="1600" dirty="0">
                <a:latin typeface="Calibre"/>
                <a:cs typeface="Calibre"/>
              </a:rPr>
              <a:t>i hei til 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sne og barn 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ed l</a:t>
            </a:r>
            <a:r>
              <a:rPr sz="1600" spc="-10" dirty="0">
                <a:latin typeface="Calibre"/>
                <a:cs typeface="Calibre"/>
              </a:rPr>
              <a:t>e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ering og henting. Vi er sosiale 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ollemodelle</a:t>
            </a:r>
            <a:r>
              <a:rPr sz="1600" spc="-6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.</a:t>
            </a:r>
            <a:endParaRPr sz="1600">
              <a:latin typeface="Calibre"/>
              <a:cs typeface="Calibre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Calibre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92405" marR="182245" indent="-1797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5" dirty="0">
                <a:latin typeface="Calibre"/>
                <a:cs typeface="Calibre"/>
              </a:rPr>
              <a:t>S</a:t>
            </a:r>
            <a:r>
              <a:rPr sz="1600" dirty="0">
                <a:latin typeface="Calibre"/>
                <a:cs typeface="Calibre"/>
              </a:rPr>
              <a:t>e and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es barn. </a:t>
            </a:r>
            <a:r>
              <a:rPr sz="1600" spc="5" dirty="0">
                <a:latin typeface="Calibre"/>
                <a:cs typeface="Calibre"/>
              </a:rPr>
              <a:t>S</a:t>
            </a:r>
            <a:r>
              <a:rPr sz="1600" dirty="0">
                <a:latin typeface="Calibre"/>
                <a:cs typeface="Calibre"/>
              </a:rPr>
              <a:t>e den som t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enger en i</a:t>
            </a:r>
            <a:r>
              <a:rPr sz="1600" spc="-10" dirty="0">
                <a:latin typeface="Calibre"/>
                <a:cs typeface="Calibre"/>
              </a:rPr>
              <a:t>n</a:t>
            </a:r>
            <a:r>
              <a:rPr sz="1600" dirty="0">
                <a:latin typeface="Calibre"/>
                <a:cs typeface="Calibre"/>
              </a:rPr>
              <a:t>vi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asjon med hjem, eller s</a:t>
            </a:r>
            <a:r>
              <a:rPr sz="1600" spc="-5" dirty="0">
                <a:latin typeface="Calibre"/>
                <a:cs typeface="Calibre"/>
              </a:rPr>
              <a:t>k</a:t>
            </a:r>
            <a:r>
              <a:rPr sz="1600" spc="-15" dirty="0">
                <a:latin typeface="Calibre"/>
                <a:cs typeface="Calibre"/>
              </a:rPr>
              <a:t>y</a:t>
            </a:r>
            <a:r>
              <a:rPr sz="1600" dirty="0">
                <a:latin typeface="Calibre"/>
                <a:cs typeface="Calibre"/>
              </a:rPr>
              <a:t>ss til t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ening. Du 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an bli den 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sne som gjør en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skjell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or et barn.</a:t>
            </a:r>
            <a:endParaRPr sz="1600">
              <a:latin typeface="Calibre"/>
              <a:cs typeface="Calibre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Calibre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92405" marR="12700" indent="-1797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12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 opp uenighe</a:t>
            </a:r>
            <a:r>
              <a:rPr sz="1600" spc="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, p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oblemer og 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onflik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er </a:t>
            </a:r>
            <a:r>
              <a:rPr sz="1600" spc="-20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askt og med den det gjelde</a:t>
            </a:r>
            <a:r>
              <a:rPr sz="1600" spc="-6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. </a:t>
            </a:r>
            <a:r>
              <a:rPr sz="1600" spc="-8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ær åpen om noen 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ommer til deg med en 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ans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elig sa</a:t>
            </a:r>
            <a:r>
              <a:rPr sz="1600" spc="20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.</a:t>
            </a:r>
            <a:endParaRPr sz="1600">
              <a:latin typeface="Calibre"/>
              <a:cs typeface="Calibre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Font typeface="Calibre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192405" indent="-179705">
              <a:lnSpc>
                <a:spcPct val="100000"/>
              </a:lnSpc>
              <a:buChar char="•"/>
              <a:tabLst>
                <a:tab pos="193040" algn="l"/>
              </a:tabLst>
            </a:pPr>
            <a:r>
              <a:rPr sz="1600" spc="-8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ær med i barnas digi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ale </a:t>
            </a:r>
            <a:r>
              <a:rPr sz="1600" spc="-10" dirty="0">
                <a:latin typeface="Calibre"/>
                <a:cs typeface="Calibre"/>
              </a:rPr>
              <a:t>h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dag.</a:t>
            </a:r>
            <a:endParaRPr sz="1600">
              <a:latin typeface="Calibre"/>
              <a:cs typeface="Calibr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27992" y="0"/>
            <a:ext cx="5328005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498" y="405953"/>
            <a:ext cx="3958590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25">
              <a:lnSpc>
                <a:spcPct val="100000"/>
              </a:lnSpc>
              <a:tabLst>
                <a:tab pos="1121410" algn="l"/>
              </a:tabLst>
            </a:pPr>
            <a:r>
              <a:rPr sz="3500" dirty="0">
                <a:solidFill>
                  <a:srgbClr val="000000"/>
                </a:solidFill>
                <a:latin typeface="Handegypt"/>
                <a:cs typeface="Handegypt"/>
              </a:rPr>
              <a:t>Vær	med!</a:t>
            </a:r>
            <a:endParaRPr sz="3500">
              <a:latin typeface="Handegypt"/>
              <a:cs typeface="Handegypt"/>
            </a:endParaRPr>
          </a:p>
          <a:p>
            <a:pPr marL="192405" indent="-179705">
              <a:lnSpc>
                <a:spcPct val="100000"/>
              </a:lnSpc>
              <a:spcBef>
                <a:spcPts val="300"/>
              </a:spcBef>
              <a:buChar char="•"/>
              <a:tabLst>
                <a:tab pos="193040" algn="l"/>
              </a:tabLst>
            </a:pPr>
            <a:r>
              <a:rPr sz="1600" b="0" spc="-20" dirty="0">
                <a:solidFill>
                  <a:srgbClr val="000000"/>
                </a:solidFill>
                <a:latin typeface="Calibre"/>
                <a:cs typeface="Calibre"/>
              </a:rPr>
              <a:t>Fr</a:t>
            </a:r>
            <a:r>
              <a:rPr sz="1600" b="0" dirty="0">
                <a:solidFill>
                  <a:srgbClr val="000000"/>
                </a:solidFill>
                <a:latin typeface="Calibre"/>
                <a:cs typeface="Calibre"/>
              </a:rPr>
              <a:t>amsnakk s</a:t>
            </a:r>
            <a:r>
              <a:rPr sz="1600" b="0" spc="-25" dirty="0">
                <a:solidFill>
                  <a:srgbClr val="000000"/>
                </a:solidFill>
                <a:latin typeface="Calibre"/>
                <a:cs typeface="Calibre"/>
              </a:rPr>
              <a:t>k</a:t>
            </a:r>
            <a:r>
              <a:rPr sz="1600" b="0" dirty="0">
                <a:solidFill>
                  <a:srgbClr val="000000"/>
                </a:solidFill>
                <a:latin typeface="Calibre"/>
                <a:cs typeface="Calibre"/>
              </a:rPr>
              <a:t>ole</a:t>
            </a:r>
            <a:r>
              <a:rPr sz="1600" b="0" spc="-15" dirty="0">
                <a:solidFill>
                  <a:srgbClr val="000000"/>
                </a:solidFill>
                <a:latin typeface="Calibre"/>
                <a:cs typeface="Calibre"/>
              </a:rPr>
              <a:t>k</a:t>
            </a:r>
            <a:r>
              <a:rPr sz="1600" b="0" dirty="0">
                <a:solidFill>
                  <a:srgbClr val="000000"/>
                </a:solidFill>
                <a:latin typeface="Calibre"/>
                <a:cs typeface="Calibre"/>
              </a:rPr>
              <a:t>ame</a:t>
            </a:r>
            <a:r>
              <a:rPr sz="1600" b="0" spc="-20" dirty="0">
                <a:solidFill>
                  <a:srgbClr val="000000"/>
                </a:solidFill>
                <a:latin typeface="Calibre"/>
                <a:cs typeface="Calibre"/>
              </a:rPr>
              <a:t>r</a:t>
            </a:r>
            <a:r>
              <a:rPr sz="1600" b="0" spc="-5" dirty="0">
                <a:solidFill>
                  <a:srgbClr val="000000"/>
                </a:solidFill>
                <a:latin typeface="Calibre"/>
                <a:cs typeface="Calibre"/>
              </a:rPr>
              <a:t>a</a:t>
            </a:r>
            <a:r>
              <a:rPr sz="1600" b="0" spc="-10" dirty="0">
                <a:solidFill>
                  <a:srgbClr val="000000"/>
                </a:solidFill>
                <a:latin typeface="Calibre"/>
                <a:cs typeface="Calibre"/>
              </a:rPr>
              <a:t>t</a:t>
            </a:r>
            <a:r>
              <a:rPr sz="1600" b="0" dirty="0">
                <a:solidFill>
                  <a:srgbClr val="000000"/>
                </a:solidFill>
                <a:latin typeface="Calibre"/>
                <a:cs typeface="Calibre"/>
              </a:rPr>
              <a:t>ene, s</a:t>
            </a:r>
            <a:r>
              <a:rPr sz="1600" b="0" spc="-25" dirty="0">
                <a:solidFill>
                  <a:srgbClr val="000000"/>
                </a:solidFill>
                <a:latin typeface="Calibre"/>
                <a:cs typeface="Calibre"/>
              </a:rPr>
              <a:t>k</a:t>
            </a:r>
            <a:r>
              <a:rPr sz="1600" b="0" dirty="0">
                <a:solidFill>
                  <a:srgbClr val="000000"/>
                </a:solidFill>
                <a:latin typeface="Calibre"/>
                <a:cs typeface="Calibre"/>
              </a:rPr>
              <a:t>olen og læ</a:t>
            </a:r>
            <a:r>
              <a:rPr sz="1600" b="0" spc="-25" dirty="0">
                <a:solidFill>
                  <a:srgbClr val="000000"/>
                </a:solidFill>
                <a:latin typeface="Calibre"/>
                <a:cs typeface="Calibre"/>
              </a:rPr>
              <a:t>r</a:t>
            </a:r>
            <a:r>
              <a:rPr sz="1600" b="0" dirty="0">
                <a:solidFill>
                  <a:srgbClr val="000000"/>
                </a:solidFill>
                <a:latin typeface="Calibre"/>
                <a:cs typeface="Calibre"/>
              </a:rPr>
              <a:t>erne.</a:t>
            </a:r>
            <a:endParaRPr sz="1600">
              <a:latin typeface="Calibre"/>
              <a:cs typeface="Calibr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0763" y="579708"/>
            <a:ext cx="6951744" cy="5900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96120" y="664477"/>
            <a:ext cx="3799204" cy="632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dirty="0">
                <a:latin typeface="Calibre"/>
                <a:cs typeface="Calibre"/>
              </a:rPr>
              <a:t>Kjæ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eld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og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es</a:t>
            </a:r>
            <a:r>
              <a:rPr sz="1600" spc="-5" dirty="0">
                <a:latin typeface="Calibre"/>
                <a:cs typeface="Calibre"/>
              </a:rPr>
              <a:t>a</a:t>
            </a:r>
            <a:r>
              <a:rPr sz="1600" dirty="0">
                <a:latin typeface="Calibre"/>
                <a:cs typeface="Calibre"/>
              </a:rPr>
              <a:t>t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e,</a:t>
            </a:r>
            <a:endParaRPr sz="1600">
              <a:latin typeface="Calibre"/>
              <a:cs typeface="Calibre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46355">
              <a:lnSpc>
                <a:spcPct val="100000"/>
              </a:lnSpc>
            </a:pPr>
            <a:r>
              <a:rPr sz="1600" spc="-25" dirty="0">
                <a:latin typeface="Calibre"/>
                <a:cs typeface="Calibre"/>
              </a:rPr>
              <a:t>P</a:t>
            </a:r>
            <a:r>
              <a:rPr sz="1600" dirty="0">
                <a:latin typeface="Calibre"/>
                <a:cs typeface="Calibre"/>
              </a:rPr>
              <a:t>å 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olen læ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er barna mer enn å lese, skri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 og 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egne. </a:t>
            </a:r>
            <a:r>
              <a:rPr sz="1600" spc="5" dirty="0">
                <a:latin typeface="Calibre"/>
                <a:cs typeface="Calibre"/>
              </a:rPr>
              <a:t>D</a:t>
            </a:r>
            <a:r>
              <a:rPr sz="1600" dirty="0">
                <a:latin typeface="Calibre"/>
                <a:cs typeface="Calibre"/>
              </a:rPr>
              <a:t>e læ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er også å omgås </a:t>
            </a:r>
            <a:r>
              <a:rPr sz="1600" spc="-10" dirty="0">
                <a:latin typeface="Calibre"/>
                <a:cs typeface="Calibre"/>
              </a:rPr>
              <a:t>h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20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and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e. </a:t>
            </a:r>
            <a:r>
              <a:rPr sz="1600" spc="5" dirty="0">
                <a:latin typeface="Calibre"/>
                <a:cs typeface="Calibre"/>
              </a:rPr>
              <a:t>D</a:t>
            </a:r>
            <a:r>
              <a:rPr sz="1600" dirty="0">
                <a:latin typeface="Calibre"/>
                <a:cs typeface="Calibre"/>
              </a:rPr>
              <a:t>e er</a:t>
            </a:r>
            <a:r>
              <a:rPr sz="1600" spc="-20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a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er </a:t>
            </a:r>
            <a:r>
              <a:rPr sz="1600" spc="-5" dirty="0">
                <a:latin typeface="Calibre"/>
                <a:cs typeface="Calibre"/>
              </a:rPr>
              <a:t>a</a:t>
            </a:r>
            <a:r>
              <a:rPr sz="1600" dirty="0">
                <a:latin typeface="Calibre"/>
                <a:cs typeface="Calibre"/>
              </a:rPr>
              <a:t>t mennes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er er uli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e, 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eage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er ulikt og 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åler ulik</a:t>
            </a:r>
            <a:r>
              <a:rPr sz="1600" spc="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. </a:t>
            </a:r>
            <a:r>
              <a:rPr sz="1600" spc="5" dirty="0">
                <a:latin typeface="Calibre"/>
                <a:cs typeface="Calibre"/>
              </a:rPr>
              <a:t>D</a:t>
            </a:r>
            <a:r>
              <a:rPr sz="1600" dirty="0">
                <a:latin typeface="Calibre"/>
                <a:cs typeface="Calibre"/>
              </a:rPr>
              <a:t>e er</a:t>
            </a:r>
            <a:r>
              <a:rPr sz="1600" spc="-20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a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er egne s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yr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er og </a:t>
            </a:r>
            <a:r>
              <a:rPr sz="1600" spc="-15" dirty="0">
                <a:latin typeface="Calibre"/>
                <a:cs typeface="Calibre"/>
              </a:rPr>
              <a:t>s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akhe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6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. </a:t>
            </a:r>
            <a:r>
              <a:rPr sz="1600" spc="5" dirty="0">
                <a:latin typeface="Calibre"/>
                <a:cs typeface="Calibre"/>
              </a:rPr>
              <a:t>D</a:t>
            </a:r>
            <a:r>
              <a:rPr sz="1600" dirty="0">
                <a:latin typeface="Calibre"/>
                <a:cs typeface="Calibre"/>
              </a:rPr>
              <a:t>e mø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er sine egne og and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es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domme</a:t>
            </a:r>
            <a:r>
              <a:rPr sz="1600" spc="-6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.</a:t>
            </a:r>
            <a:endParaRPr sz="1600">
              <a:latin typeface="Calibre"/>
              <a:cs typeface="Calibre"/>
            </a:endParaRPr>
          </a:p>
          <a:p>
            <a:pPr marL="12700">
              <a:lnSpc>
                <a:spcPct val="100000"/>
              </a:lnSpc>
            </a:pPr>
            <a:r>
              <a:rPr sz="1600" spc="5" dirty="0">
                <a:latin typeface="Calibre"/>
                <a:cs typeface="Calibre"/>
              </a:rPr>
              <a:t>D</a:t>
            </a:r>
            <a:r>
              <a:rPr sz="1600" dirty="0">
                <a:latin typeface="Calibre"/>
                <a:cs typeface="Calibre"/>
              </a:rPr>
              <a:t>e u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vikler sosiale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dighe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6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.</a:t>
            </a:r>
            <a:endParaRPr sz="1600">
              <a:latin typeface="Calibre"/>
              <a:cs typeface="Calibre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spc="5" dirty="0">
                <a:latin typeface="Calibre"/>
                <a:cs typeface="Calibre"/>
              </a:rPr>
              <a:t>D</a:t>
            </a:r>
            <a:r>
              <a:rPr sz="1600" dirty="0">
                <a:latin typeface="Calibre"/>
                <a:cs typeface="Calibre"/>
              </a:rPr>
              <a:t>et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 t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enger de of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 hjelp til. </a:t>
            </a:r>
            <a:r>
              <a:rPr sz="1600" spc="5" dirty="0">
                <a:latin typeface="Calibre"/>
                <a:cs typeface="Calibre"/>
              </a:rPr>
              <a:t>D</a:t>
            </a:r>
            <a:r>
              <a:rPr sz="1600" dirty="0">
                <a:latin typeface="Calibre"/>
                <a:cs typeface="Calibre"/>
              </a:rPr>
              <a:t>e ensomme barna, de som ik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 lyk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es sosialt og som st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spc="-10" dirty="0">
                <a:latin typeface="Calibre"/>
                <a:cs typeface="Calibre"/>
              </a:rPr>
              <a:t>e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er med å finne sin plass t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enger å bli sett </a:t>
            </a:r>
            <a:r>
              <a:rPr sz="1600" spc="-15" dirty="0">
                <a:latin typeface="Calibre"/>
                <a:cs typeface="Calibre"/>
              </a:rPr>
              <a:t>a</a:t>
            </a:r>
            <a:r>
              <a:rPr sz="1600" dirty="0">
                <a:latin typeface="Calibre"/>
                <a:cs typeface="Calibre"/>
              </a:rPr>
              <a:t>v fle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enn sine nærmes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e. And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an t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enge hjelp til å åpne seg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or det som er annerledes. </a:t>
            </a:r>
            <a:r>
              <a:rPr sz="1600" spc="5" dirty="0">
                <a:latin typeface="Calibre"/>
                <a:cs typeface="Calibre"/>
              </a:rPr>
              <a:t>D</a:t>
            </a:r>
            <a:r>
              <a:rPr sz="1600" dirty="0">
                <a:latin typeface="Calibre"/>
                <a:cs typeface="Calibre"/>
              </a:rPr>
              <a:t>er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or har </a:t>
            </a:r>
            <a:r>
              <a:rPr sz="1600" spc="-50" dirty="0">
                <a:latin typeface="Calibre"/>
                <a:cs typeface="Calibre"/>
              </a:rPr>
              <a:t>F</a:t>
            </a:r>
            <a:r>
              <a:rPr sz="1600" spc="-30" dirty="0">
                <a:latin typeface="Calibre"/>
                <a:cs typeface="Calibre"/>
              </a:rPr>
              <a:t>A</a:t>
            </a:r>
            <a:r>
              <a:rPr sz="1600" dirty="0">
                <a:latin typeface="Calibre"/>
                <a:cs typeface="Calibre"/>
              </a:rPr>
              <a:t>U samlet noen </a:t>
            </a:r>
            <a:r>
              <a:rPr sz="1600" spc="-15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an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er om </a:t>
            </a:r>
            <a:r>
              <a:rPr sz="1600" spc="-10" dirty="0">
                <a:latin typeface="Calibre"/>
                <a:cs typeface="Calibre"/>
              </a:rPr>
              <a:t>h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a vi 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o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sne 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an bid</a:t>
            </a:r>
            <a:r>
              <a:rPr sz="1600" spc="-20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a med. Vi i</a:t>
            </a:r>
            <a:r>
              <a:rPr sz="1600" spc="-10" dirty="0">
                <a:latin typeface="Calibre"/>
                <a:cs typeface="Calibre"/>
              </a:rPr>
              <a:t>n</a:t>
            </a:r>
            <a:r>
              <a:rPr sz="1600" dirty="0">
                <a:latin typeface="Calibre"/>
                <a:cs typeface="Calibre"/>
              </a:rPr>
              <a:t>vi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er med det</a:t>
            </a:r>
            <a:r>
              <a:rPr sz="1600" spc="-10" dirty="0">
                <a:latin typeface="Calibre"/>
                <a:cs typeface="Calibre"/>
              </a:rPr>
              <a:t>t</a:t>
            </a:r>
            <a:r>
              <a:rPr sz="1600" dirty="0">
                <a:latin typeface="Calibre"/>
                <a:cs typeface="Calibre"/>
              </a:rPr>
              <a:t>e alle til å 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æ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med og gjø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</a:t>
            </a:r>
            <a:r>
              <a:rPr sz="1600" spc="-10" dirty="0">
                <a:latin typeface="Calibre"/>
                <a:cs typeface="Calibre"/>
              </a:rPr>
              <a:t>h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dagen enda tr</a:t>
            </a:r>
            <a:r>
              <a:rPr sz="1600" spc="-15" dirty="0">
                <a:latin typeface="Calibre"/>
                <a:cs typeface="Calibre"/>
              </a:rPr>
              <a:t>y</a:t>
            </a:r>
            <a:r>
              <a:rPr sz="1600" dirty="0">
                <a:latin typeface="Calibre"/>
                <a:cs typeface="Calibre"/>
              </a:rPr>
              <a:t>gge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e, 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arme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og ri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e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 </a:t>
            </a:r>
            <a:r>
              <a:rPr sz="1600" spc="-15" dirty="0">
                <a:latin typeface="Calibre"/>
                <a:cs typeface="Calibre"/>
              </a:rPr>
              <a:t>f</a:t>
            </a:r>
            <a:r>
              <a:rPr sz="1600" dirty="0">
                <a:latin typeface="Calibre"/>
                <a:cs typeface="Calibre"/>
              </a:rPr>
              <a:t>or barna </a:t>
            </a:r>
            <a:r>
              <a:rPr sz="1600" spc="-15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ed Ull</a:t>
            </a:r>
            <a:r>
              <a:rPr sz="1600" spc="-10" dirty="0">
                <a:latin typeface="Calibre"/>
                <a:cs typeface="Calibre"/>
              </a:rPr>
              <a:t>e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ål 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ole.</a:t>
            </a:r>
            <a:endParaRPr sz="1600">
              <a:latin typeface="Calibre"/>
              <a:cs typeface="Calibre"/>
            </a:endParaRPr>
          </a:p>
          <a:p>
            <a:pPr marL="12700" marR="248285">
              <a:lnSpc>
                <a:spcPct val="200000"/>
              </a:lnSpc>
            </a:pPr>
            <a:r>
              <a:rPr sz="1600" dirty="0">
                <a:latin typeface="Calibre"/>
                <a:cs typeface="Calibre"/>
              </a:rPr>
              <a:t>Mitt barn t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enger </a:t>
            </a:r>
            <a:r>
              <a:rPr sz="1600" b="1" dirty="0">
                <a:latin typeface="Calibre Semibold"/>
                <a:cs typeface="Calibre Semibold"/>
              </a:rPr>
              <a:t>deg</a:t>
            </a:r>
            <a:r>
              <a:rPr sz="1600" dirty="0">
                <a:latin typeface="Calibre"/>
                <a:cs typeface="Calibre"/>
              </a:rPr>
              <a:t>. Ditt barn t</a:t>
            </a:r>
            <a:r>
              <a:rPr sz="1600" spc="-25" dirty="0">
                <a:latin typeface="Calibre"/>
                <a:cs typeface="Calibre"/>
              </a:rPr>
              <a:t>r</a:t>
            </a:r>
            <a:r>
              <a:rPr sz="1600" dirty="0">
                <a:latin typeface="Calibre"/>
                <a:cs typeface="Calibre"/>
              </a:rPr>
              <a:t>enger </a:t>
            </a:r>
            <a:r>
              <a:rPr sz="1600" b="1" dirty="0">
                <a:latin typeface="Calibre Semibold"/>
                <a:cs typeface="Calibre Semibold"/>
              </a:rPr>
              <a:t>meg</a:t>
            </a:r>
            <a:r>
              <a:rPr sz="1600" dirty="0">
                <a:latin typeface="Calibre"/>
                <a:cs typeface="Calibre"/>
              </a:rPr>
              <a:t>. Sammen s</a:t>
            </a:r>
            <a:r>
              <a:rPr sz="1600" spc="-1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aper vi et godt 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olemilj</a:t>
            </a:r>
            <a:r>
              <a:rPr sz="1600" spc="-25" dirty="0">
                <a:latin typeface="Calibre"/>
                <a:cs typeface="Calibre"/>
              </a:rPr>
              <a:t>ø</a:t>
            </a:r>
            <a:r>
              <a:rPr sz="1600" dirty="0">
                <a:latin typeface="Calibre"/>
                <a:cs typeface="Calibre"/>
              </a:rPr>
              <a:t>.</a:t>
            </a:r>
            <a:endParaRPr sz="1600">
              <a:latin typeface="Calibre"/>
              <a:cs typeface="Calibre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Handegypt"/>
                <a:cs typeface="Handegypt"/>
              </a:rPr>
              <a:t>Vær med!</a:t>
            </a:r>
            <a:endParaRPr sz="1600">
              <a:latin typeface="Handegypt"/>
              <a:cs typeface="Handegypt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Calibre"/>
                <a:cs typeface="Calibre"/>
              </a:rPr>
              <a:t>Hilsen </a:t>
            </a:r>
            <a:r>
              <a:rPr sz="1600" spc="-50" dirty="0">
                <a:latin typeface="Calibre"/>
                <a:cs typeface="Calibre"/>
              </a:rPr>
              <a:t>F</a:t>
            </a:r>
            <a:r>
              <a:rPr sz="1600" spc="-30" dirty="0">
                <a:latin typeface="Calibre"/>
                <a:cs typeface="Calibre"/>
              </a:rPr>
              <a:t>A</a:t>
            </a:r>
            <a:r>
              <a:rPr sz="1600" spc="-35" dirty="0">
                <a:latin typeface="Calibre"/>
                <a:cs typeface="Calibre"/>
              </a:rPr>
              <a:t>U</a:t>
            </a:r>
            <a:r>
              <a:rPr sz="1600" dirty="0">
                <a:latin typeface="Calibre"/>
                <a:cs typeface="Calibre"/>
              </a:rPr>
              <a:t>, Ull</a:t>
            </a:r>
            <a:r>
              <a:rPr sz="1600" spc="-10" dirty="0">
                <a:latin typeface="Calibre"/>
                <a:cs typeface="Calibre"/>
              </a:rPr>
              <a:t>e</a:t>
            </a:r>
            <a:r>
              <a:rPr sz="1600" spc="-20" dirty="0">
                <a:latin typeface="Calibre"/>
                <a:cs typeface="Calibre"/>
              </a:rPr>
              <a:t>v</a:t>
            </a:r>
            <a:r>
              <a:rPr sz="1600" dirty="0">
                <a:latin typeface="Calibre"/>
                <a:cs typeface="Calibre"/>
              </a:rPr>
              <a:t>ål s</a:t>
            </a:r>
            <a:r>
              <a:rPr sz="1600" spc="-25" dirty="0">
                <a:latin typeface="Calibre"/>
                <a:cs typeface="Calibre"/>
              </a:rPr>
              <a:t>k</a:t>
            </a:r>
            <a:r>
              <a:rPr sz="1600" dirty="0">
                <a:latin typeface="Calibre"/>
                <a:cs typeface="Calibre"/>
              </a:rPr>
              <a:t>ole</a:t>
            </a:r>
            <a:endParaRPr sz="1600">
              <a:latin typeface="Calibre"/>
              <a:cs typeface="Calibr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620" y="4370006"/>
            <a:ext cx="4375172" cy="3169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691" y="470339"/>
            <a:ext cx="4646295" cy="1003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74900" algn="l"/>
              </a:tabLst>
            </a:pPr>
            <a:r>
              <a:rPr sz="7700" dirty="0">
                <a:solidFill>
                  <a:srgbClr val="000000"/>
                </a:solidFill>
                <a:latin typeface="Handegypt"/>
                <a:cs typeface="Handegypt"/>
              </a:rPr>
              <a:t>Vær	med!</a:t>
            </a:r>
            <a:endParaRPr sz="7700">
              <a:latin typeface="Handegypt"/>
              <a:cs typeface="Handegyp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62498" y="1283825"/>
            <a:ext cx="999490" cy="368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700" spc="-125" dirty="0">
                <a:latin typeface="Calibre"/>
                <a:cs typeface="Calibre"/>
              </a:rPr>
              <a:t>V</a:t>
            </a:r>
            <a:r>
              <a:rPr sz="2700" dirty="0">
                <a:latin typeface="Calibre"/>
                <a:cs typeface="Calibre"/>
              </a:rPr>
              <a:t>o</a:t>
            </a:r>
            <a:r>
              <a:rPr sz="2700" spc="-20" dirty="0">
                <a:latin typeface="Calibre"/>
                <a:cs typeface="Calibre"/>
              </a:rPr>
              <a:t>k</a:t>
            </a:r>
            <a:r>
              <a:rPr sz="2700" dirty="0">
                <a:latin typeface="Calibre"/>
                <a:cs typeface="Calibre"/>
              </a:rPr>
              <a:t>sne</a:t>
            </a:r>
            <a:endParaRPr sz="2700">
              <a:latin typeface="Calibre"/>
              <a:cs typeface="Calibr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866</Words>
  <Application>Microsoft Office PowerPoint</Application>
  <PresentationFormat>Egendefinert</PresentationFormat>
  <Paragraphs>105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22" baseType="lpstr">
      <vt:lpstr>American Typewriter</vt:lpstr>
      <vt:lpstr>American Typewriter Condensed</vt:lpstr>
      <vt:lpstr>Andale Mono</vt:lpstr>
      <vt:lpstr>BradleyHandITCTT-Bold</vt:lpstr>
      <vt:lpstr>BrushScriptStd</vt:lpstr>
      <vt:lpstr>Calibre</vt:lpstr>
      <vt:lpstr>Calibre Light</vt:lpstr>
      <vt:lpstr>Calibre Semibold</vt:lpstr>
      <vt:lpstr>Calibri</vt:lpstr>
      <vt:lpstr>Chalkduster</vt:lpstr>
      <vt:lpstr>Handegypt</vt:lpstr>
      <vt:lpstr>Times New Roman</vt:lpstr>
      <vt:lpstr>Office Theme</vt:lpstr>
      <vt:lpstr>Bli med!</vt:lpstr>
      <vt:lpstr>PowerPoint-presentasjon</vt:lpstr>
      <vt:lpstr>Det er fint når jeg ...</vt:lpstr>
      <vt:lpstr>Det er dumt når du ...</vt:lpstr>
      <vt:lpstr>Ullevål skole •</vt:lpstr>
      <vt:lpstr>PowerPoint-presentasjon</vt:lpstr>
      <vt:lpstr>Vær med! Framsnakk skolekameratene, skolen og lærerne.</vt:lpstr>
      <vt:lpstr>PowerPoint-presentasjon</vt:lpstr>
      <vt:lpstr>Vær med!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 med!</dc:title>
  <dc:creator>Mette Karstensen</dc:creator>
  <cp:lastModifiedBy>Mette Karstensen</cp:lastModifiedBy>
  <cp:revision>1</cp:revision>
  <dcterms:created xsi:type="dcterms:W3CDTF">2015-08-28T19:32:14Z</dcterms:created>
  <dcterms:modified xsi:type="dcterms:W3CDTF">2016-08-10T10:50:57Z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2015-08-25T00:00:00Z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2015-08-28T00:00:00Z</vt:filetime>
  </property>
</Properties>
</file>